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6" r:id="rId4"/>
    <p:sldId id="287" r:id="rId5"/>
    <p:sldId id="288" r:id="rId6"/>
    <p:sldId id="289" r:id="rId7"/>
    <p:sldId id="290" r:id="rId8"/>
    <p:sldId id="297" r:id="rId9"/>
    <p:sldId id="296" r:id="rId10"/>
    <p:sldId id="298" r:id="rId11"/>
    <p:sldId id="304" r:id="rId12"/>
    <p:sldId id="302" r:id="rId13"/>
    <p:sldId id="294" r:id="rId14"/>
    <p:sldId id="295" r:id="rId15"/>
    <p:sldId id="293" r:id="rId16"/>
    <p:sldId id="299" r:id="rId17"/>
    <p:sldId id="301" r:id="rId18"/>
    <p:sldId id="305" r:id="rId19"/>
    <p:sldId id="306" r:id="rId20"/>
    <p:sldId id="307" r:id="rId21"/>
    <p:sldId id="291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66" d="100"/>
          <a:sy n="66" d="100"/>
        </p:scale>
        <p:origin x="-55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3FB8-BBBF-4FBB-B7D8-125D9A50475F}" type="datetimeFigureOut">
              <a:rPr lang="pl-PL" smtClean="0"/>
              <a:pPr/>
              <a:t>2013-03-15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EB92-A3F5-4822-B7BF-86E6E9E610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3FB8-BBBF-4FBB-B7D8-125D9A50475F}" type="datetimeFigureOut">
              <a:rPr lang="pl-PL" smtClean="0"/>
              <a:pPr/>
              <a:t>2013-03-15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EB92-A3F5-4822-B7BF-86E6E9E610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3FB8-BBBF-4FBB-B7D8-125D9A50475F}" type="datetimeFigureOut">
              <a:rPr lang="pl-PL" smtClean="0"/>
              <a:pPr/>
              <a:t>2013-03-15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EB92-A3F5-4822-B7BF-86E6E9E610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3FB8-BBBF-4FBB-B7D8-125D9A50475F}" type="datetimeFigureOut">
              <a:rPr lang="pl-PL" smtClean="0"/>
              <a:pPr/>
              <a:t>2013-03-15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EB92-A3F5-4822-B7BF-86E6E9E610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3FB8-BBBF-4FBB-B7D8-125D9A50475F}" type="datetimeFigureOut">
              <a:rPr lang="pl-PL" smtClean="0"/>
              <a:pPr/>
              <a:t>2013-03-15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EB92-A3F5-4822-B7BF-86E6E9E610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3FB8-BBBF-4FBB-B7D8-125D9A50475F}" type="datetimeFigureOut">
              <a:rPr lang="pl-PL" smtClean="0"/>
              <a:pPr/>
              <a:t>2013-03-15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EB92-A3F5-4822-B7BF-86E6E9E610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3FB8-BBBF-4FBB-B7D8-125D9A50475F}" type="datetimeFigureOut">
              <a:rPr lang="pl-PL" smtClean="0"/>
              <a:pPr/>
              <a:t>2013-03-15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EB92-A3F5-4822-B7BF-86E6E9E610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3FB8-BBBF-4FBB-B7D8-125D9A50475F}" type="datetimeFigureOut">
              <a:rPr lang="pl-PL" smtClean="0"/>
              <a:pPr/>
              <a:t>2013-03-15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EB92-A3F5-4822-B7BF-86E6E9E610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3FB8-BBBF-4FBB-B7D8-125D9A50475F}" type="datetimeFigureOut">
              <a:rPr lang="pl-PL" smtClean="0"/>
              <a:pPr/>
              <a:t>2013-03-15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EB92-A3F5-4822-B7BF-86E6E9E610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3FB8-BBBF-4FBB-B7D8-125D9A50475F}" type="datetimeFigureOut">
              <a:rPr lang="pl-PL" smtClean="0"/>
              <a:pPr/>
              <a:t>2013-03-15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EB92-A3F5-4822-B7BF-86E6E9E610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3FB8-BBBF-4FBB-B7D8-125D9A50475F}" type="datetimeFigureOut">
              <a:rPr lang="pl-PL" smtClean="0"/>
              <a:pPr/>
              <a:t>2013-03-15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EB92-A3F5-4822-B7BF-86E6E9E610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33FB8-BBBF-4FBB-B7D8-125D9A50475F}" type="datetimeFigureOut">
              <a:rPr lang="pl-PL" smtClean="0"/>
              <a:pPr/>
              <a:t>2013-03-15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EEB92-A3F5-4822-B7BF-86E6E9E6108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biuro@viza-remonty.p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ADZIU\Pulpit\do prezentacji\Viza niebieska AUT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encrypted-tbn1.gstatic.com/images?q=tbn:ANd9GcTD1WXqvwfSbvyW8nyE-HAlaeRvux7hJy1jQKtXi6odkVfJmTyjN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52143" cy="2714620"/>
          </a:xfrm>
          <a:prstGeom prst="rect">
            <a:avLst/>
          </a:prstGeom>
          <a:noFill/>
        </p:spPr>
      </p:pic>
      <p:pic>
        <p:nvPicPr>
          <p:cNvPr id="56324" name="Picture 4" descr="https://encrypted-tbn0.gstatic.com/images?q=tbn:ANd9GcSjB4Y6pYWC_I-KZ14-3F-0uQPQ4kZaNpoMBM1rivi_ng2iqiYX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3057524" cy="3357562"/>
          </a:xfrm>
          <a:prstGeom prst="rect">
            <a:avLst/>
          </a:prstGeom>
          <a:noFill/>
        </p:spPr>
      </p:pic>
      <p:pic>
        <p:nvPicPr>
          <p:cNvPr id="56327" name="Picture 7" descr="C:\Documents and Settings\TADZIU\Pulpit\do prezentacji\płyt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542" y="642918"/>
            <a:ext cx="3657458" cy="2428892"/>
          </a:xfrm>
          <a:prstGeom prst="rect">
            <a:avLst/>
          </a:prstGeom>
          <a:noFill/>
        </p:spPr>
      </p:pic>
      <p:pic>
        <p:nvPicPr>
          <p:cNvPr id="56329" name="Picture 9" descr="https://encrypted-tbn3.gstatic.com/images?q=tbn:ANd9GcT4WYlWLl2sjrICprAChR4DV6w2zFiiQXM8YHm4Ew_S2EdccHY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5000636"/>
            <a:ext cx="3714773" cy="1857364"/>
          </a:xfrm>
          <a:prstGeom prst="rect">
            <a:avLst/>
          </a:prstGeom>
          <a:noFill/>
        </p:spPr>
      </p:pic>
      <p:pic>
        <p:nvPicPr>
          <p:cNvPr id="56331" name="Picture 11" descr="https://encrypted-tbn2.gstatic.com/images?q=tbn:ANd9GcQ_1Sk_tV1jMXLzzLHWJORPNscECGIb4XOlmPXwsiUbBnuWZ5c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24559" y="3286124"/>
            <a:ext cx="3119441" cy="2075847"/>
          </a:xfrm>
          <a:prstGeom prst="rect">
            <a:avLst/>
          </a:prstGeom>
          <a:noFill/>
        </p:spPr>
      </p:pic>
      <p:sp>
        <p:nvSpPr>
          <p:cNvPr id="56333" name="AutoShape 13" descr="data:image/jpeg;base64,/9j/4AAQSkZJRgABAQAAAQABAAD/2wCEAAkGBhISERQUEhQVFRQWFBUXFRgYFRQYFxgXFxUVFRcUFBYYHCYeFxojGRQUHy8gIycpLCwsFR4xNTAqNSYrLCkBCQoKDgwOGg8PGikcHBwpKSkpKSkpKSkpKSkpKSkpKSkpLCwpKSkpKSkpKSksKSkpLCkpKSkpKSkpLCksKSksKf/AABEIAMIBAwMBIgACEQEDEQH/xAAbAAABBQEBAAAAAAAAAAAAAAADAAECBAUGB//EAEAQAAEDAgIGBwcDAgUEAwAAAAEAAhEDIQQxBRJBUWFxBhMigZGhsTJCUsHR4fAUYnIj8RUkQ4LCM5Ky0hZzov/EABoBAAMBAQEBAAAAAAAAAAAAAAABAgMEBQb/xAAjEQEBAAICAwEAAgMBAAAAAAAAAQIRAxITMUEhIlEEMmFC/9oADAMBAAIRAxEAPwD0toU4SaFJJsQCeEgE6QJNCdJBlCUJ06QRheU9MMSBj64O9nd/TYvV14300LTj8RIPttEj/wCtijP0qJMrNIzhZ2nNF61N7wA7syd5ABGe0QSmoVwNptlIH0V/9TDHQ2eyYA2mDmuf/W7jX37cPR6OVnML2jsSBJtc5c10uhsEGBjNsgHiSUF3SMPa2nk0XnefkFpaGGtWpje9vqFv2ys/Skxl/HpjQpgITSitUVRwE8JwElJoEILgrBQiEBVrBUsV7KvVlRxpyV/BtThHwVKajRx9LoK0dDU5eTuHr+FZ1p8apCG4I5CE5RYUoDwhOR3Kpi6wYxzj7oJ8AosXHAdMcTL3bpDfP6Bcw5q19Ik1HTG0kifD0Wc6nBWe2sgEIdOiXva0e8QPEqw9sK70ZwutX1tjGk95sPU+CrGiuqZTgADYAPBOiwkhL1EBPCQCcL1HmEAnTwkkChKEk6QMknSQZl4n0uweI/xDEuYwlhqWII2NaMpnYV7YvMdO1P8ANVo2VHA+Pos+S6XjNuUJqD2muHd9ld0fihMH87ti0nYgA3WTpvEMazXbGsC3hIJAPlfuWG9tNaBx3RxpktEXnhfgq2B63DPa7MNMgHhuK6HBaScGxHCCAfNFpEHMDwssvJcbquiccym5+BM6bVfhHh90sZ04q6oHbYZza1riRG7dfYrjKDB7rfALmunbGgUS0AXdkI+FPHPtlpnnx3DHawenbjb9UWmdrXN3/tRcP0ure5imOOcOe3w7S5nBYslrmvAeT7JeAQItBkZKLsI3J1Jk8NcX3EB1vBdPijm8lehYfp44wC2m7iHbe4kLQw/SnrAerDCRmNcyOBEWXlf6agP9Im0mKhgb8wup6H4Fkue2nqxYHWcTfnbZu2rPkxuE3trx5dstOrdph+2nHJ8/8VWxGlJIlpCKWjkgOrs+Nn/c1c85snX4sYJTqg5ELe0IzsuO8x4D7rnQ2k/4SeBHyK0sLVcxsNc6Nxg+ZEp+WfYm8d+V0JQnhYwxtWfaPl9Ez8a821iPD6IvNiJxVpvKx+kdSKDhvgeY+ib9VUG2ecKjpFxqABxkZrLLlmmuPHduXOHlDdhCeK1n4Lgh9RCw7N+rEraNJ2ELX6M6O1GOJzc7yFh80XqUdjICuZ6RlxruqkqoLt58U608kR0r1gJBOE8L2XkElCeElINCeE6SAaEkkkjRK8d6T6TYMXiASQRVeN834ZL2MryrT+iKZxVdxGdV581GevpzfxxGN0xUeA0BwAPtbTuVc4dxBJJcd1yfsuzGjGDIBTGDOwBR5MZ6h9LfbB0Xg67G6znXMdk5RxOYPFbGExQJg9l3wn1B2jirP6fh5qpisNOzkRMg8DsXNnj3u3VhncJppNqwub6dPBp0v5u9ArLsY9ln3Gx3/sNnMeSyek+ILmNG50+SXHhcc4vk5JlhWHQrW7t/FaDceYAM2yO3v3+qzGMt3K1VZYct4XovNHpsmYvPHjPyC7vorS1aOWbjfgLLz2jTuN8r0zAUyymxo91oH181xf5eWpI7f8XH92B0ga9zWsZmTJ5Aix7z5IdLoligD1dQezBBloIMkgbO/ir2IcZadzr8vyF0Wj6pAzHeo4J/FXP/ALOMrUscGkPpBwFPV1ixrzEQDaTPE7Subq1sZRdYVmEmY1XR3NIhe2U3AzLQZkfZFqUmHVJpglswTEtkQYK6LjL7c0tnp55oHSGJqf8AVoua24D3M1CSLxGTrbohbOoCtbS2Jl0R9hu74WaWyvN5tTL8ejw23HdBdSKp1qIK0HSNqE4grHbdnfpjxQn0N49QtI0gguakpnjChS6qM1cGHTOokJhQNPikrWqknsPTQpJk6+heCcJJk6kEknTIBJk6YoCJXmum8R/mKwj/AFH7eJXpDivNtNYcnE1sv+o71K5+a6kbceNt/FRtdFFUnehjC8U5pkb1y+SOiceSRbKFUwM5HzU2uORBRabWzuR5IPFkoVcEs3F6IkWEj4Tlzb8JXTEcUJzROSPLB4cnIDQrXSG2O0EXHgnZ0WdOzzXVnCNkOgSMp9FIuOZH5ySv+RlPVXODG+4wcJ0Z1XNcYgGYuZ57FtVawbcHxRgJQK1D4gsrlc7vJrjjMJqCYDEh7s8v7LeZYNbPZmxOyPd+i5jC0xScXNuCLg8NoW/o3TjXWe0tNrnI8QfquniuMmnNzS2703cI5oc2HAi/vDd53stFzyfZtxPyCrUa1MiRFuIjxyRcTjGtgEgEgwJF43b10XKSbc8lrExYBe7nGaBBCd4vJtKeF4+V3bXq4zU0g93BBJCPUbxQiw81CgyDsuo8x9EXySEFBohg2JOooraalBTJTLAkrsJJ7N1WI0iym5rXEjWJAMGMp7Ryb3oD9PYcG9VniD3W70N+BYc2g9wTjR7AZDQDvAj0Xud68XqK3TlE5PB3Wd8gis0iw/F/2u+nHyQQ07D4/ZO50XI8/ql3o6iVdIWIAdw7MW71VqaVqACKZ3XInda6mK05WHH5IrGhT3p9YjS0jUmHU88u1/dGOLMez/8ApMGlSLUd6fWMb/5A9znNDA0ttD5EkZgEW/uFzNcOqOe89kl5OrtvtAnJdPpzRWvD2SHtuQI7QGy4zH2WFWpCuBVpGNSz2tPDMg5/McQubk3l7b8VmPpTFIp+pRKGIDxLfQj1ROqK5LNO2VWdSJ2JNYDwKsOaUPq5Qf6YNm23ZxUXUEQ094UCSOI3/VKiBikolh2XRXDglJ3KTDYNqP1oS1QoGOCZJfp2nYnZghvSYI5KwafenMqLIduEH4B5o7HBuyPzyQmVE7XOgzB8rIuVTMR+sCax4IIjYe78yUmOWdWc2yKaeSRjeolvw3UmJrb7qJYNiQqkZhN14ncjQOGnZZXMNjWC1SmB+4S5vhmPNVSSnjirxuk5TbcZ1REjqyP9qSwnUJPsgpLTvGXjv9un1wpBVtfx3BEbTJz8B8969Pbg0IX/AA39PFRFK8mSfIcgiDcptagkUurCmWKBd4JU0gOKRJ58vuoJwVOz0iXjbZc9pjCOpvbVpgFhM1BcRO0cDJzyPNdG5VsRhxUEe6QZzkjKAdg4+EKbNnLpy2PptkPpkdX70iIM7f2z4FM0tPsukb7oLnnA1DSe7Wo1SdVzzrZ2IvusD3FU8ThRgnNAY7qqhtqgug8Ym+XMcQufLF1YZf202iUzmRkEwqCBBt+bVLrlh7bhOJ3IetvsrTGyh1MOJRo9oAaosZHpy4KXUg3BRBRaB7V90H1UH0Tm0cx9OKVmj2GWqLqQOwJnU25zmT/ZLWjZ5pD9Qp6wtdHpkj6bPsoMDtglWKdB590+CVyg0jra275p2vixJCd2GO8D/cFEuAF3A74BS7QtyfSdUA4o7C0jJVf1NIGLkxO7vSGMb7rWz/uKntfkpXLFYjvTsnY0qt/iR2QBwACr1tJE2lx3xPyS1yX4XkjVM7QBzICYup/E3uv6LGqV6nusJ45DxJRG4aq4CdVvejpn9sh9lyrigJ1e1EGDLZmbA3g9yk7SrctTxP0VRmiTm557rBSp4Bmbe0OBn0Wvjmv2o3ksf4ufhZ4H6pKFPDsIkMMfxP0SR4cP+p3f7daxmqIjvBk98ozag3+NvVMGp2Us+Jles4RQpgIbKQ5cvyE/Vu2EHmIPiPogicoqRnaD3XTCFNVClM8gCTYJn1Q3vMAbSdwCTaRJl2ewbB9Tx8Egi1hdd1hsbv4u+njuU+qjLfJRAnhAZ2ldGNrUyx3Npj2XDIj05FcdhmE1HYerrUyy7XEWJzADpyyI4WXoWqsbpNoc1KbnU2h1VoMNJjXGerOw7Qd/NRljteOXyuVbUqU6r2vDer2OBiZ98N3Gb7iDxK0JHJVcK41aAbUBZiGtMZPE/EdhabSJse5VtF1ngdXVILpgEN1QNzCJ8DtXLni6+O7/ABoiRkVNlLXBIIMGJkQCMwUGoSBJ2KhorGNDTcXe8kbZsMk+Pj77+Fy59PTWdg97mjxUeyAe0TG4fXNVjiCfdPgfU2QXVas2YAJ2uv4AFX4eOe6y8vLfUWg+mZOq48zHkpVcRqgarQO6VVGtn2QTwJ8JMeShXputLz5AeSzuHFv+1ycti4cW7fHkq5xo2vM8LoFHC03HeRnMuy43TfrmB4YGuJtkwmOJhHXH5iOl+0xfLiYcZEARHfJUajXu2Bo4mfIfVHrYx+qS2ncfEY8VaFN4a01CxpN5DpF8okAlPtdfIOmMv7+s+nhng3I7h6SUQ02D2nieLvlmpCnTZruqVXuGYAEgDgNu3aqv+IYYua+GuIkCQS6OV9sJfyP+M9Dvr0WZiTOwEyruo7VJZTJMWB7Pqs1ml6pJDKADZtFhzh2Sd1bF1HSXhg3SXeVlXS/U+X+l5zaob2tRkjeDB5bUAuYynNbEEm86rYHdmqztG60a9Vzjus0eQUho2k2+rPEy71R0heSoHS9Gm06gfUdmIeSSOJAiVZpaXeGEUqWq43uxog7jJunLYHZAHkoyRnfkn1ie1TZjMSRdrJ29qPkmUwTuKSeoW67trVMIX6tgeGFzdciQ2RrEbwMyirsc6TSpSoQpBAOEOtG0Sdg/Nik52wZ+nNM1kc96KIA3C31pIdETnachMonbnIHlY+Bn1RtVINSMM1t9uf1yU2GdqmQodU3d8vRATAScmDDsPjdMZGzwSDkelmi6rXNq0GsI1/6geXCJ94EZA5HPMFVdI6NbWYXUQ5rwDrQ7OxtLiZIJDhAvtzt2r3NIINwZBBGYi4g5rlMXoJ7KricRqUyOwCABA2F8i4J7x3rLLH61xzZeCr6zYqEazRcmBrRm6Dkd4VrCPpOnVc21yRBHK21V3YKmJuDmCZlpJzM5f3RmYinRawUMK6q4wHdWJggbTBnasMcdt88v6KriSBLWOdJAAESZyR20Kjmjsahz7XpnmtBtHE1QJp9XcHtEA2IcJEnaNymzQFYvJfX7JzY1tsspt6K5xovJphjRNV1XtVmsYGgxq55g9q0bPFNiMHQgtLw4GxiDPDh47F0zejtH3g5/8nGPAQrNDR1JnsU2N5NHqn4y8jjsLhWNYxtPCveYBJExrQLkm11rM0fiJBY2nTEQZzg8BP5K6IJiE+sT3rnqXR6oZdXr63Km0ADn9QuFxLjUqS9xLATqwA0gTa4F9i9J0/iDTw1U/sIHN3ZHqvMaBLbTIm42j7JyaTbfVatLANNyNbcXEn1Vuhh25AAclRwmI1TfJbDIiWkQpB20gNiL1Z2KbKJImUm0gDrReInhuSBtQSiCiFBzhKmH2hBoGkNyYUAia0clDVlwaIkzHcJ+SDCd+ZpKTqbhnISQHXBgJBIEjIwJHIo4KrgqTCunbLQ5Ki594Hed31KGDrZZb9/8fqjtaBZUk9MAZKUJmogagIhqcNUgkUaIOUycpAJVSARA5MU0pBNzZzy2rP0hounVb1eTQWkgHIC4jcTEcpVyvXgbybAbzsH5sTUKIaImSbk7ycz8uQCAzKGg6NIDVp087SDMkztnjuV/WjMEDlbysEdzUzDnMcI3cUjQa4JIppgqJw+4n1+/mjRbQKgAiFjhsnl9D9UM1m7bcwR55FKw9n1FEhFUXKdHtyfTzFRSpt2OfrHOwYLExfNwXOaNYysCHGHjdtGzmFd6aY+cRqgjsBrZ+Fzu1DuBDh4LnaTiHAg6pBj+Lvhf+07CjQ26CloQtN7hGp4JzXWFijaP0s17O3DHZEExfhvVp75Es7QnYVGlJsbCieSY1wbJ2mBvHikEH5SqxfB3K3qoFSgSkqEZUsCf69Kd7v8AxcmZTDRH5KfCg9fS2do/+JQHSmkNySmQkrRtkYLpbh6ltbUducI81rYTENqtkeycr5j6LyB1u8fXx2K/g8XUpXpvLbb48hK3Z7euNCLMLzvBdPKrIFQNfvvBjwuujwPTPD1PaJYf3C3iqLbogphBoV2uALSCN4MowKAcqJU2hMWpUIAJi1TKZI0U6kq+J7R1Blm/lsZ37eHMJBDD9p2ucohnK0v5u9I3qzCDUxLG5uA/Nyqv0u0ZAndsU3KT2uY2+mhCZxAFyBzWFiNLvOUDl91XqVNa5M98rK80+NZwX62qul6QyOseAnzyQW6cv7MDbeT5LHa1IOmwB/OKz8uXxfixk/XWB4IkXBUerF7C+ds+aztEdYOyR2PTktUtXTje025spqqzsGzMCD+0lvpmgOw7wOy4H+Q+bY9FdIKzdP4rqcPVeTEMIB4uho8ynoo8w0lVNSq951SXOcQfdcJvTdutkfuqobYEZEFoJ2jbSqecHhzU6VEknZlImxIghw5gqw3CDIWmJ4xvU7GkMIzXGq7z27pV+lVdRuzvF45fdWqWEBYN8IVak4e1cRz8dqhTRw2kG1RJER4qf6hjNaDkJIzMLGFIsOu249RuVxlXXadWQfRCti0tKU3+y653iO4ojajh7QHMH8hVMJoxg7RbBj2ZlvNXNbeppolxU8K7+vS/l/xKg4RkUKhUDKjHu9lrpJAm0EfNAdeHJ1RZpmgRPWM8UlZPL3wBBmBdu3++7wUaNe3ZFt437r3CYgkcR/aO8QnNCLgxa/FbMViZdLjszJPy9EQUZHZvf4beJKrNcRx8AjMqzmJjYUEsYerUYZY8tP7XEGeQXQYPpriqbQHBtT+ch3iM+cLnadbj3MEBGoQ50EQBcmbxG+Udj073RvT2i/22vpniJb4i/kuhwuPp1BLHNdyIPjGS8i1WlpvyHzKg3GOpm2sCCBMnlmMk5kPT2WUoXm2B6aYhntHXH7rzwkX9V0+E6aUXdl803ZGbtB/kEw28ViNUWBc42aL5nKTsG0ncEHEYEmkWgnWNyctZ2Z5bvBDwOIFYmoH9k2Y0H3QfaPFxvyA4q8UrBK5me5LWVjTR6t2tqudrTIa1xuIvYQJ+St4HANewPMiRkRBHAyuTxXbr801/1mCjNo+as0dEPdwXQUcO1uTQiwtJwT6zvPl8ZVDQTR7RlXaeEY3JoRwLXTELWYTH0yuVvtEuTSpQmhNJoXK9P8SRRYxub3yRvawSR4kLqoXnfT3HF2JDG/6dPMEWce1EeHgkbn8DT7NvwbPJaWHp3v8A2QdDXbOc38brSDBuWVXEiQ0SqWI0kMhmrpNlkYzDjb+d6AtUXscQ6SDlY2P7SN6P+j7WsLHbuKoYPBlo127R7JkzGRIOR4rSZiRkey7ccu4oA2sol10nCckxpED88EqcOTuUSqWIrGnB92bycvFWGYkEfMJaUTsO031QknLgkq2WnM1WWBG9BNW5G0ZDgmFQlDee0D4LRmsTZO1BqVgIE5qVNyCG6wNBJ2bpv90bBnXJa2QahDW2JgZn84KtROseHnP0XYaJ0SKTbPaXPA1SAbAyZE8fROTYpmdGm6ntO1htAETnkqmI0FUaH5OBAkDPfbvXRsxBY0NcRPy3+qrVKxdIYY43VWRM25LqupqNc9pbtvtie0rOCwLqrC4NBc58ybWzPiVqYjRbXODn9ojfPG0ZQqj9OdVAptDhxJE8oUarXHHf4kcDVpvluswBsktOZAk5Z34bFZwXTDE0wC+HjLtCHZSRO1SwvSWm6NdjmGDeQR37VZa2hXFix53SJHcbp7yh3j00cD04oP8AbBpnbIMeK38LjqdQSxwcOBXE19AsmWHVN7EAgHfCzKujKzDrNmZzYY8rJzKfUXGvVCmD15vhulGLpQ0v1+Dxc9+xbuC6e0zaqxzDlObfK6v36T69urdUUtdUcJpSlVE03tdyKtBK7ETJSCjKkkDOYDnsv915JpDEmtXqPuQajiBa4mB5L07TuM6rD1XbdQgc3dkeZXC4XBN1BDQHQLxfxU5ejilgQ1th3fRXnlU4h/fdWal1CkyRkg15JEW7p8irDaQgJPAiwSCNNxJ+21TqMBzEoNLGsdIBvu2+CKXxHr8ig1b9ZTY4t1wN4OzkUZuIBuHffms3SOB1iXAiTFic9lkWhSLWhtpH4e9I4nj6AqNLTkVUwWB6sRJyym3grpCrVagkAm+Y3/2SVoQnkkqLsTVn2WnjMeSSRsmmnOfgkktoxoVT2hzVh+3l80kldRGn0WphzyHAEar8wDsXYYwQGRa6SSMQzWtBe8ke98yr1EQ4xxSSTXGZiXE60mcz5hZGjTMze6SSv40w+rdH3ORWfpNoDpFs8rJJLH614/rb6PYhxEFziI2klbUW7kklnyBTrsBNwPwFc/XbBMWuUySjH0y5FIOIgjPXN13vQrFPc0hz3OAylxO/emSXd/5c89upU2JJLFowunR/yh/m35rlKLjA/i1JJLIoVT2x3+iLR28kyShSY+aTvl80kkBytcf1B3+q3ajz1DjJnUz25hOkgRR6RD+i07Yz27NqfR7yWCSTc5lJJK+lRdf7R5KrU28/kkkoWrpJJ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6335" name="AutoShape 15" descr="data:image/jpeg;base64,/9j/4AAQSkZJRgABAQAAAQABAAD/2wCEAAkGBhISERQUEhQVFRQWFBUXFRgYFRQYFxgXFxUVFRcUFBYYHCYeFxojGRQUHy8gIycpLCwsFR4xNTAqNSYrLCkBCQoKDgwOGg8PGikcHBwpKSkpKSkpKSkpKSkpKSkpKSkpLCwpKSkpKSkpKSksKSkpLCkpKSkpKSkpLCksKSksKf/AABEIAMIBAwMBIgACEQEDEQH/xAAbAAABBQEBAAAAAAAAAAAAAAADAAECBAUGB//EAEAQAAEDAgIGBwcDAgUEAwAAAAEAAhEDIQQxBRJBUWFxBhMigZGhsTJCUsHR4fAUYnIj8RUkQ4LCM5Ky0hZzov/EABoBAAMBAQEBAAAAAAAAAAAAAAABAgMEBQb/xAAjEQEBAAICAwEAAgMBAAAAAAAAAQIRAxITMUEhIlEEMmFC/9oADAMBAAIRAxEAPwD0toU4SaFJJsQCeEgE6QJNCdJBlCUJ06QRheU9MMSBj64O9nd/TYvV14300LTj8RIPttEj/wCtijP0qJMrNIzhZ2nNF61N7wA7syd5ABGe0QSmoVwNptlIH0V/9TDHQ2eyYA2mDmuf/W7jX37cPR6OVnML2jsSBJtc5c10uhsEGBjNsgHiSUF3SMPa2nk0XnefkFpaGGtWpje9vqFv2ys/Skxl/HpjQpgITSitUVRwE8JwElJoEILgrBQiEBVrBUsV7KvVlRxpyV/BtThHwVKajRx9LoK0dDU5eTuHr+FZ1p8apCG4I5CE5RYUoDwhOR3Kpi6wYxzj7oJ8AosXHAdMcTL3bpDfP6Bcw5q19Ik1HTG0kifD0Wc6nBWe2sgEIdOiXva0e8QPEqw9sK70ZwutX1tjGk95sPU+CrGiuqZTgADYAPBOiwkhL1EBPCQCcL1HmEAnTwkkChKEk6QMknSQZl4n0uweI/xDEuYwlhqWII2NaMpnYV7YvMdO1P8ANVo2VHA+Pos+S6XjNuUJqD2muHd9ld0fihMH87ti0nYgA3WTpvEMazXbGsC3hIJAPlfuWG9tNaBx3RxpktEXnhfgq2B63DPa7MNMgHhuK6HBaScGxHCCAfNFpEHMDwssvJcbquiccym5+BM6bVfhHh90sZ04q6oHbYZza1riRG7dfYrjKDB7rfALmunbGgUS0AXdkI+FPHPtlpnnx3DHawenbjb9UWmdrXN3/tRcP0ure5imOOcOe3w7S5nBYslrmvAeT7JeAQItBkZKLsI3J1Jk8NcX3EB1vBdPijm8lehYfp44wC2m7iHbe4kLQw/SnrAerDCRmNcyOBEWXlf6agP9Im0mKhgb8wup6H4Fkue2nqxYHWcTfnbZu2rPkxuE3trx5dstOrdph+2nHJ8/8VWxGlJIlpCKWjkgOrs+Nn/c1c85snX4sYJTqg5ELe0IzsuO8x4D7rnQ2k/4SeBHyK0sLVcxsNc6Nxg+ZEp+WfYm8d+V0JQnhYwxtWfaPl9Ez8a821iPD6IvNiJxVpvKx+kdSKDhvgeY+ib9VUG2ecKjpFxqABxkZrLLlmmuPHduXOHlDdhCeK1n4Lgh9RCw7N+rEraNJ2ELX6M6O1GOJzc7yFh80XqUdjICuZ6RlxruqkqoLt58U608kR0r1gJBOE8L2XkElCeElINCeE6SAaEkkkjRK8d6T6TYMXiASQRVeN834ZL2MryrT+iKZxVdxGdV581GevpzfxxGN0xUeA0BwAPtbTuVc4dxBJJcd1yfsuzGjGDIBTGDOwBR5MZ6h9LfbB0Xg67G6znXMdk5RxOYPFbGExQJg9l3wn1B2jirP6fh5qpisNOzkRMg8DsXNnj3u3VhncJppNqwub6dPBp0v5u9ArLsY9ln3Gx3/sNnMeSyek+ILmNG50+SXHhcc4vk5JlhWHQrW7t/FaDceYAM2yO3v3+qzGMt3K1VZYct4XovNHpsmYvPHjPyC7vorS1aOWbjfgLLz2jTuN8r0zAUyymxo91oH181xf5eWpI7f8XH92B0ga9zWsZmTJ5Aix7z5IdLoligD1dQezBBloIMkgbO/ir2IcZadzr8vyF0Wj6pAzHeo4J/FXP/ALOMrUscGkPpBwFPV1ixrzEQDaTPE7Subq1sZRdYVmEmY1XR3NIhe2U3AzLQZkfZFqUmHVJpglswTEtkQYK6LjL7c0tnp55oHSGJqf8AVoua24D3M1CSLxGTrbohbOoCtbS2Jl0R9hu74WaWyvN5tTL8ejw23HdBdSKp1qIK0HSNqE4grHbdnfpjxQn0N49QtI0gguakpnjChS6qM1cGHTOokJhQNPikrWqknsPTQpJk6+heCcJJk6kEknTIBJk6YoCJXmum8R/mKwj/AFH7eJXpDivNtNYcnE1sv+o71K5+a6kbceNt/FRtdFFUnehjC8U5pkb1y+SOiceSRbKFUwM5HzU2uORBRabWzuR5IPFkoVcEs3F6IkWEj4Tlzb8JXTEcUJzROSPLB4cnIDQrXSG2O0EXHgnZ0WdOzzXVnCNkOgSMp9FIuOZH5ySv+RlPVXODG+4wcJ0Z1XNcYgGYuZ57FtVawbcHxRgJQK1D4gsrlc7vJrjjMJqCYDEh7s8v7LeZYNbPZmxOyPd+i5jC0xScXNuCLg8NoW/o3TjXWe0tNrnI8QfquniuMmnNzS2703cI5oc2HAi/vDd53stFzyfZtxPyCrUa1MiRFuIjxyRcTjGtgEgEgwJF43b10XKSbc8lrExYBe7nGaBBCd4vJtKeF4+V3bXq4zU0g93BBJCPUbxQiw81CgyDsuo8x9EXySEFBohg2JOooraalBTJTLAkrsJJ7N1WI0iym5rXEjWJAMGMp7Ryb3oD9PYcG9VniD3W70N+BYc2g9wTjR7AZDQDvAj0Xud68XqK3TlE5PB3Wd8gis0iw/F/2u+nHyQQ07D4/ZO50XI8/ql3o6iVdIWIAdw7MW71VqaVqACKZ3XInda6mK05WHH5IrGhT3p9YjS0jUmHU88u1/dGOLMez/8ApMGlSLUd6fWMb/5A9znNDA0ttD5EkZgEW/uFzNcOqOe89kl5OrtvtAnJdPpzRWvD2SHtuQI7QGy4zH2WFWpCuBVpGNSz2tPDMg5/McQubk3l7b8VmPpTFIp+pRKGIDxLfQj1ROqK5LNO2VWdSJ2JNYDwKsOaUPq5Qf6YNm23ZxUXUEQ094UCSOI3/VKiBikolh2XRXDglJ3KTDYNqP1oS1QoGOCZJfp2nYnZghvSYI5KwafenMqLIduEH4B5o7HBuyPzyQmVE7XOgzB8rIuVTMR+sCax4IIjYe78yUmOWdWc2yKaeSRjeolvw3UmJrb7qJYNiQqkZhN14ncjQOGnZZXMNjWC1SmB+4S5vhmPNVSSnjirxuk5TbcZ1REjqyP9qSwnUJPsgpLTvGXjv9un1wpBVtfx3BEbTJz8B8969Pbg0IX/AA39PFRFK8mSfIcgiDcptagkUurCmWKBd4JU0gOKRJ58vuoJwVOz0iXjbZc9pjCOpvbVpgFhM1BcRO0cDJzyPNdG5VsRhxUEe6QZzkjKAdg4+EKbNnLpy2PptkPpkdX70iIM7f2z4FM0tPsukb7oLnnA1DSe7Wo1SdVzzrZ2IvusD3FU8ThRgnNAY7qqhtqgug8Ym+XMcQufLF1YZf202iUzmRkEwqCBBt+bVLrlh7bhOJ3IetvsrTGyh1MOJRo9oAaosZHpy4KXUg3BRBRaB7V90H1UH0Tm0cx9OKVmj2GWqLqQOwJnU25zmT/ZLWjZ5pD9Qp6wtdHpkj6bPsoMDtglWKdB590+CVyg0jra275p2vixJCd2GO8D/cFEuAF3A74BS7QtyfSdUA4o7C0jJVf1NIGLkxO7vSGMb7rWz/uKntfkpXLFYjvTsnY0qt/iR2QBwACr1tJE2lx3xPyS1yX4XkjVM7QBzICYup/E3uv6LGqV6nusJ45DxJRG4aq4CdVvejpn9sh9lyrigJ1e1EGDLZmbA3g9yk7SrctTxP0VRmiTm557rBSp4Bmbe0OBn0Wvjmv2o3ksf4ufhZ4H6pKFPDsIkMMfxP0SR4cP+p3f7daxmqIjvBk98ozag3+NvVMGp2Us+Jles4RQpgIbKQ5cvyE/Vu2EHmIPiPogicoqRnaD3XTCFNVClM8gCTYJn1Q3vMAbSdwCTaRJl2ewbB9Tx8Egi1hdd1hsbv4u+njuU+qjLfJRAnhAZ2ldGNrUyx3Npj2XDIj05FcdhmE1HYerrUyy7XEWJzADpyyI4WXoWqsbpNoc1KbnU2h1VoMNJjXGerOw7Qd/NRljteOXyuVbUqU6r2vDer2OBiZ98N3Gb7iDxK0JHJVcK41aAbUBZiGtMZPE/EdhabSJse5VtF1ngdXVILpgEN1QNzCJ8DtXLni6+O7/ABoiRkVNlLXBIIMGJkQCMwUGoSBJ2KhorGNDTcXe8kbZsMk+Pj77+Fy59PTWdg97mjxUeyAe0TG4fXNVjiCfdPgfU2QXVas2YAJ2uv4AFX4eOe6y8vLfUWg+mZOq48zHkpVcRqgarQO6VVGtn2QTwJ8JMeShXputLz5AeSzuHFv+1ycti4cW7fHkq5xo2vM8LoFHC03HeRnMuy43TfrmB4YGuJtkwmOJhHXH5iOl+0xfLiYcZEARHfJUajXu2Bo4mfIfVHrYx+qS2ncfEY8VaFN4a01CxpN5DpF8okAlPtdfIOmMv7+s+nhng3I7h6SUQ02D2nieLvlmpCnTZruqVXuGYAEgDgNu3aqv+IYYua+GuIkCQS6OV9sJfyP+M9Dvr0WZiTOwEyruo7VJZTJMWB7Pqs1ml6pJDKADZtFhzh2Sd1bF1HSXhg3SXeVlXS/U+X+l5zaob2tRkjeDB5bUAuYynNbEEm86rYHdmqztG60a9Vzjus0eQUho2k2+rPEy71R0heSoHS9Gm06gfUdmIeSSOJAiVZpaXeGEUqWq43uxog7jJunLYHZAHkoyRnfkn1ie1TZjMSRdrJ29qPkmUwTuKSeoW67trVMIX6tgeGFzdciQ2RrEbwMyirsc6TSpSoQpBAOEOtG0Sdg/Nik52wZ+nNM1kc96KIA3C31pIdETnachMonbnIHlY+Bn1RtVINSMM1t9uf1yU2GdqmQodU3d8vRATAScmDDsPjdMZGzwSDkelmi6rXNq0GsI1/6geXCJ94EZA5HPMFVdI6NbWYXUQ5rwDrQ7OxtLiZIJDhAvtzt2r3NIINwZBBGYi4g5rlMXoJ7KricRqUyOwCABA2F8i4J7x3rLLH61xzZeCr6zYqEazRcmBrRm6Dkd4VrCPpOnVc21yRBHK21V3YKmJuDmCZlpJzM5f3RmYinRawUMK6q4wHdWJggbTBnasMcdt88v6KriSBLWOdJAAESZyR20Kjmjsahz7XpnmtBtHE1QJp9XcHtEA2IcJEnaNymzQFYvJfX7JzY1tsspt6K5xovJphjRNV1XtVmsYGgxq55g9q0bPFNiMHQgtLw4GxiDPDh47F0zejtH3g5/8nGPAQrNDR1JnsU2N5NHqn4y8jjsLhWNYxtPCveYBJExrQLkm11rM0fiJBY2nTEQZzg8BP5K6IJiE+sT3rnqXR6oZdXr63Km0ADn9QuFxLjUqS9xLATqwA0gTa4F9i9J0/iDTw1U/sIHN3ZHqvMaBLbTIm42j7JyaTbfVatLANNyNbcXEn1Vuhh25AAclRwmI1TfJbDIiWkQpB20gNiL1Z2KbKJImUm0gDrReInhuSBtQSiCiFBzhKmH2hBoGkNyYUAia0clDVlwaIkzHcJ+SDCd+ZpKTqbhnISQHXBgJBIEjIwJHIo4KrgqTCunbLQ5Ki594Hed31KGDrZZb9/8fqjtaBZUk9MAZKUJmogagIhqcNUgkUaIOUycpAJVSARA5MU0pBNzZzy2rP0hounVb1eTQWkgHIC4jcTEcpVyvXgbybAbzsH5sTUKIaImSbk7ycz8uQCAzKGg6NIDVp087SDMkztnjuV/WjMEDlbysEdzUzDnMcI3cUjQa4JIppgqJw+4n1+/mjRbQKgAiFjhsnl9D9UM1m7bcwR55FKw9n1FEhFUXKdHtyfTzFRSpt2OfrHOwYLExfNwXOaNYysCHGHjdtGzmFd6aY+cRqgjsBrZ+Fzu1DuBDh4LnaTiHAg6pBj+Lvhf+07CjQ26CloQtN7hGp4JzXWFijaP0s17O3DHZEExfhvVp75Es7QnYVGlJsbCieSY1wbJ2mBvHikEH5SqxfB3K3qoFSgSkqEZUsCf69Kd7v8AxcmZTDRH5KfCg9fS2do/+JQHSmkNySmQkrRtkYLpbh6ltbUducI81rYTENqtkeycr5j6LyB1u8fXx2K/g8XUpXpvLbb48hK3Z7euNCLMLzvBdPKrIFQNfvvBjwuujwPTPD1PaJYf3C3iqLbogphBoV2uALSCN4MowKAcqJU2hMWpUIAJi1TKZI0U6kq+J7R1Blm/lsZ37eHMJBDD9p2ucohnK0v5u9I3qzCDUxLG5uA/Nyqv0u0ZAndsU3KT2uY2+mhCZxAFyBzWFiNLvOUDl91XqVNa5M98rK80+NZwX62qul6QyOseAnzyQW6cv7MDbeT5LHa1IOmwB/OKz8uXxfixk/XWB4IkXBUerF7C+ds+aztEdYOyR2PTktUtXTje025spqqzsGzMCD+0lvpmgOw7wOy4H+Q+bY9FdIKzdP4rqcPVeTEMIB4uho8ynoo8w0lVNSq951SXOcQfdcJvTdutkfuqobYEZEFoJ2jbSqecHhzU6VEknZlImxIghw5gqw3CDIWmJ4xvU7GkMIzXGq7z27pV+lVdRuzvF45fdWqWEBYN8IVak4e1cRz8dqhTRw2kG1RJER4qf6hjNaDkJIzMLGFIsOu249RuVxlXXadWQfRCti0tKU3+y653iO4ojajh7QHMH8hVMJoxg7RbBj2ZlvNXNbeppolxU8K7+vS/l/xKg4RkUKhUDKjHu9lrpJAm0EfNAdeHJ1RZpmgRPWM8UlZPL3wBBmBdu3++7wUaNe3ZFt437r3CYgkcR/aO8QnNCLgxa/FbMViZdLjszJPy9EQUZHZvf4beJKrNcRx8AjMqzmJjYUEsYerUYZY8tP7XEGeQXQYPpriqbQHBtT+ch3iM+cLnadbj3MEBGoQ50EQBcmbxG+Udj073RvT2i/22vpniJb4i/kuhwuPp1BLHNdyIPjGS8i1WlpvyHzKg3GOpm2sCCBMnlmMk5kPT2WUoXm2B6aYhntHXH7rzwkX9V0+E6aUXdl803ZGbtB/kEw28ViNUWBc42aL5nKTsG0ncEHEYEmkWgnWNyctZ2Z5bvBDwOIFYmoH9k2Y0H3QfaPFxvyA4q8UrBK5me5LWVjTR6t2tqudrTIa1xuIvYQJ+St4HANewPMiRkRBHAyuTxXbr801/1mCjNo+as0dEPdwXQUcO1uTQiwtJwT6zvPl8ZVDQTR7RlXaeEY3JoRwLXTELWYTH0yuVvtEuTSpQmhNJoXK9P8SRRYxub3yRvawSR4kLqoXnfT3HF2JDG/6dPMEWce1EeHgkbn8DT7NvwbPJaWHp3v8A2QdDXbOc38brSDBuWVXEiQ0SqWI0kMhmrpNlkYzDjb+d6AtUXscQ6SDlY2P7SN6P+j7WsLHbuKoYPBlo127R7JkzGRIOR4rSZiRkey7ccu4oA2sol10nCckxpED88EqcOTuUSqWIrGnB92bycvFWGYkEfMJaUTsO031QknLgkq2WnM1WWBG9BNW5G0ZDgmFQlDee0D4LRmsTZO1BqVgIE5qVNyCG6wNBJ2bpv90bBnXJa2QahDW2JgZn84KtROseHnP0XYaJ0SKTbPaXPA1SAbAyZE8fROTYpmdGm6ntO1htAETnkqmI0FUaH5OBAkDPfbvXRsxBY0NcRPy3+qrVKxdIYY43VWRM25LqupqNc9pbtvtie0rOCwLqrC4NBc58ybWzPiVqYjRbXODn9ojfPG0ZQqj9OdVAptDhxJE8oUarXHHf4kcDVpvluswBsktOZAk5Z34bFZwXTDE0wC+HjLtCHZSRO1SwvSWm6NdjmGDeQR37VZa2hXFix53SJHcbp7yh3j00cD04oP8AbBpnbIMeK38LjqdQSxwcOBXE19AsmWHVN7EAgHfCzKujKzDrNmZzYY8rJzKfUXGvVCmD15vhulGLpQ0v1+Dxc9+xbuC6e0zaqxzDlObfK6v36T69urdUUtdUcJpSlVE03tdyKtBK7ETJSCjKkkDOYDnsv915JpDEmtXqPuQajiBa4mB5L07TuM6rD1XbdQgc3dkeZXC4XBN1BDQHQLxfxU5ejilgQ1th3fRXnlU4h/fdWal1CkyRkg15JEW7p8irDaQgJPAiwSCNNxJ+21TqMBzEoNLGsdIBvu2+CKXxHr8ig1b9ZTY4t1wN4OzkUZuIBuHffms3SOB1iXAiTFic9lkWhSLWhtpH4e9I4nj6AqNLTkVUwWB6sRJyym3grpCrVagkAm+Y3/2SVoQnkkqLsTVn2WnjMeSSRsmmnOfgkktoxoVT2hzVh+3l80kldRGn0WphzyHAEar8wDsXYYwQGRa6SSMQzWtBe8ke98yr1EQ4xxSSTXGZiXE60mcz5hZGjTMze6SSv40w+rdH3ORWfpNoDpFs8rJJLH614/rb6PYhxEFziI2klbUW7kklnyBTrsBNwPwFc/XbBMWuUySjH0y5FIOIgjPXN13vQrFPc0hz3OAylxO/emSXd/5c89upU2JJLFowunR/yh/m35rlKLjA/i1JJLIoVT2x3+iLR28kyShSY+aTvl80kkBytcf1B3+q3ajz1DjJnUz25hOkgRR6RD+i07Yz27NqfR7yWCSTc5lJJK+lRdf7R5KrU28/kkkoWrpJJ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6337" name="AutoShape 17" descr="data:image/jpeg;base64,/9j/4AAQSkZJRgABAQAAAQABAAD/2wCEAAkGBhISERQUEhQVFRQWFBUXFRgYFRQYFxgXFxUVFRcUFBYYHCYeFxojGRQUHy8gIycpLCwsFR4xNTAqNSYrLCkBCQoKDgwOGg8PGikcHBwpKSkpKSkpKSkpKSkpKSkpKSkpLCwpKSkpKSkpKSksKSkpLCkpKSkpKSkpLCksKSksKf/AABEIAMIBAwMBIgACEQEDEQH/xAAbAAABBQEBAAAAAAAAAAAAAAADAAECBAUGB//EAEAQAAEDAgIGBwcDAgUEAwAAAAEAAhEDIQQxBRJBUWFxBhMigZGhsTJCUsHR4fAUYnIj8RUkQ4LCM5Ky0hZzov/EABoBAAMBAQEBAAAAAAAAAAAAAAABAgMEBQb/xAAjEQEBAAICAwEAAgMBAAAAAAAAAQIRAxITMUEhIlEEMmFC/9oADAMBAAIRAxEAPwD0toU4SaFJJsQCeEgE6QJNCdJBlCUJ06QRheU9MMSBj64O9nd/TYvV14300LTj8RIPttEj/wCtijP0qJMrNIzhZ2nNF61N7wA7syd5ABGe0QSmoVwNptlIH0V/9TDHQ2eyYA2mDmuf/W7jX37cPR6OVnML2jsSBJtc5c10uhsEGBjNsgHiSUF3SMPa2nk0XnefkFpaGGtWpje9vqFv2ys/Skxl/HpjQpgITSitUVRwE8JwElJoEILgrBQiEBVrBUsV7KvVlRxpyV/BtThHwVKajRx9LoK0dDU5eTuHr+FZ1p8apCG4I5CE5RYUoDwhOR3Kpi6wYxzj7oJ8AosXHAdMcTL3bpDfP6Bcw5q19Ik1HTG0kifD0Wc6nBWe2sgEIdOiXva0e8QPEqw9sK70ZwutX1tjGk95sPU+CrGiuqZTgADYAPBOiwkhL1EBPCQCcL1HmEAnTwkkChKEk6QMknSQZl4n0uweI/xDEuYwlhqWII2NaMpnYV7YvMdO1P8ANVo2VHA+Pos+S6XjNuUJqD2muHd9ld0fihMH87ti0nYgA3WTpvEMazXbGsC3hIJAPlfuWG9tNaBx3RxpktEXnhfgq2B63DPa7MNMgHhuK6HBaScGxHCCAfNFpEHMDwssvJcbquiccym5+BM6bVfhHh90sZ04q6oHbYZza1riRG7dfYrjKDB7rfALmunbGgUS0AXdkI+FPHPtlpnnx3DHawenbjb9UWmdrXN3/tRcP0ure5imOOcOe3w7S5nBYslrmvAeT7JeAQItBkZKLsI3J1Jk8NcX3EB1vBdPijm8lehYfp44wC2m7iHbe4kLQw/SnrAerDCRmNcyOBEWXlf6agP9Im0mKhgb8wup6H4Fkue2nqxYHWcTfnbZu2rPkxuE3trx5dstOrdph+2nHJ8/8VWxGlJIlpCKWjkgOrs+Nn/c1c85snX4sYJTqg5ELe0IzsuO8x4D7rnQ2k/4SeBHyK0sLVcxsNc6Nxg+ZEp+WfYm8d+V0JQnhYwxtWfaPl9Ez8a821iPD6IvNiJxVpvKx+kdSKDhvgeY+ib9VUG2ecKjpFxqABxkZrLLlmmuPHduXOHlDdhCeK1n4Lgh9RCw7N+rEraNJ2ELX6M6O1GOJzc7yFh80XqUdjICuZ6RlxruqkqoLt58U608kR0r1gJBOE8L2XkElCeElINCeE6SAaEkkkjRK8d6T6TYMXiASQRVeN834ZL2MryrT+iKZxVdxGdV581GevpzfxxGN0xUeA0BwAPtbTuVc4dxBJJcd1yfsuzGjGDIBTGDOwBR5MZ6h9LfbB0Xg67G6znXMdk5RxOYPFbGExQJg9l3wn1B2jirP6fh5qpisNOzkRMg8DsXNnj3u3VhncJppNqwub6dPBp0v5u9ArLsY9ln3Gx3/sNnMeSyek+ILmNG50+SXHhcc4vk5JlhWHQrW7t/FaDceYAM2yO3v3+qzGMt3K1VZYct4XovNHpsmYvPHjPyC7vorS1aOWbjfgLLz2jTuN8r0zAUyymxo91oH181xf5eWpI7f8XH92B0ga9zWsZmTJ5Aix7z5IdLoligD1dQezBBloIMkgbO/ir2IcZadzr8vyF0Wj6pAzHeo4J/FXP/ALOMrUscGkPpBwFPV1ixrzEQDaTPE7Subq1sZRdYVmEmY1XR3NIhe2U3AzLQZkfZFqUmHVJpglswTEtkQYK6LjL7c0tnp55oHSGJqf8AVoua24D3M1CSLxGTrbohbOoCtbS2Jl0R9hu74WaWyvN5tTL8ejw23HdBdSKp1qIK0HSNqE4grHbdnfpjxQn0N49QtI0gguakpnjChS6qM1cGHTOokJhQNPikrWqknsPTQpJk6+heCcJJk6kEknTIBJk6YoCJXmum8R/mKwj/AFH7eJXpDivNtNYcnE1sv+o71K5+a6kbceNt/FRtdFFUnehjC8U5pkb1y+SOiceSRbKFUwM5HzU2uORBRabWzuR5IPFkoVcEs3F6IkWEj4Tlzb8JXTEcUJzROSPLB4cnIDQrXSG2O0EXHgnZ0WdOzzXVnCNkOgSMp9FIuOZH5ySv+RlPVXODG+4wcJ0Z1XNcYgGYuZ57FtVawbcHxRgJQK1D4gsrlc7vJrjjMJqCYDEh7s8v7LeZYNbPZmxOyPd+i5jC0xScXNuCLg8NoW/o3TjXWe0tNrnI8QfquniuMmnNzS2703cI5oc2HAi/vDd53stFzyfZtxPyCrUa1MiRFuIjxyRcTjGtgEgEgwJF43b10XKSbc8lrExYBe7nGaBBCd4vJtKeF4+V3bXq4zU0g93BBJCPUbxQiw81CgyDsuo8x9EXySEFBohg2JOooraalBTJTLAkrsJJ7N1WI0iym5rXEjWJAMGMp7Ryb3oD9PYcG9VniD3W70N+BYc2g9wTjR7AZDQDvAj0Xud68XqK3TlE5PB3Wd8gis0iw/F/2u+nHyQQ07D4/ZO50XI8/ql3o6iVdIWIAdw7MW71VqaVqACKZ3XInda6mK05WHH5IrGhT3p9YjS0jUmHU88u1/dGOLMez/8ApMGlSLUd6fWMb/5A9znNDA0ttD5EkZgEW/uFzNcOqOe89kl5OrtvtAnJdPpzRWvD2SHtuQI7QGy4zH2WFWpCuBVpGNSz2tPDMg5/McQubk3l7b8VmPpTFIp+pRKGIDxLfQj1ROqK5LNO2VWdSJ2JNYDwKsOaUPq5Qf6YNm23ZxUXUEQ094UCSOI3/VKiBikolh2XRXDglJ3KTDYNqP1oS1QoGOCZJfp2nYnZghvSYI5KwafenMqLIduEH4B5o7HBuyPzyQmVE7XOgzB8rIuVTMR+sCax4IIjYe78yUmOWdWc2yKaeSRjeolvw3UmJrb7qJYNiQqkZhN14ncjQOGnZZXMNjWC1SmB+4S5vhmPNVSSnjirxuk5TbcZ1REjqyP9qSwnUJPsgpLTvGXjv9un1wpBVtfx3BEbTJz8B8969Pbg0IX/AA39PFRFK8mSfIcgiDcptagkUurCmWKBd4JU0gOKRJ58vuoJwVOz0iXjbZc9pjCOpvbVpgFhM1BcRO0cDJzyPNdG5VsRhxUEe6QZzkjKAdg4+EKbNnLpy2PptkPpkdX70iIM7f2z4FM0tPsukb7oLnnA1DSe7Wo1SdVzzrZ2IvusD3FU8ThRgnNAY7qqhtqgug8Ym+XMcQufLF1YZf202iUzmRkEwqCBBt+bVLrlh7bhOJ3IetvsrTGyh1MOJRo9oAaosZHpy4KXUg3BRBRaB7V90H1UH0Tm0cx9OKVmj2GWqLqQOwJnU25zmT/ZLWjZ5pD9Qp6wtdHpkj6bPsoMDtglWKdB590+CVyg0jra275p2vixJCd2GO8D/cFEuAF3A74BS7QtyfSdUA4o7C0jJVf1NIGLkxO7vSGMb7rWz/uKntfkpXLFYjvTsnY0qt/iR2QBwACr1tJE2lx3xPyS1yX4XkjVM7QBzICYup/E3uv6LGqV6nusJ45DxJRG4aq4CdVvejpn9sh9lyrigJ1e1EGDLZmbA3g9yk7SrctTxP0VRmiTm557rBSp4Bmbe0OBn0Wvjmv2o3ksf4ufhZ4H6pKFPDsIkMMfxP0SR4cP+p3f7daxmqIjvBk98ozag3+NvVMGp2Us+Jles4RQpgIbKQ5cvyE/Vu2EHmIPiPogicoqRnaD3XTCFNVClM8gCTYJn1Q3vMAbSdwCTaRJl2ewbB9Tx8Egi1hdd1hsbv4u+njuU+qjLfJRAnhAZ2ldGNrUyx3Npj2XDIj05FcdhmE1HYerrUyy7XEWJzADpyyI4WXoWqsbpNoc1KbnU2h1VoMNJjXGerOw7Qd/NRljteOXyuVbUqU6r2vDer2OBiZ98N3Gb7iDxK0JHJVcK41aAbUBZiGtMZPE/EdhabSJse5VtF1ngdXVILpgEN1QNzCJ8DtXLni6+O7/ABoiRkVNlLXBIIMGJkQCMwUGoSBJ2KhorGNDTcXe8kbZsMk+Pj77+Fy59PTWdg97mjxUeyAe0TG4fXNVjiCfdPgfU2QXVas2YAJ2uv4AFX4eOe6y8vLfUWg+mZOq48zHkpVcRqgarQO6VVGtn2QTwJ8JMeShXputLz5AeSzuHFv+1ycti4cW7fHkq5xo2vM8LoFHC03HeRnMuy43TfrmB4YGuJtkwmOJhHXH5iOl+0xfLiYcZEARHfJUajXu2Bo4mfIfVHrYx+qS2ncfEY8VaFN4a01CxpN5DpF8okAlPtdfIOmMv7+s+nhng3I7h6SUQ02D2nieLvlmpCnTZruqVXuGYAEgDgNu3aqv+IYYua+GuIkCQS6OV9sJfyP+M9Dvr0WZiTOwEyruo7VJZTJMWB7Pqs1ml6pJDKADZtFhzh2Sd1bF1HSXhg3SXeVlXS/U+X+l5zaob2tRkjeDB5bUAuYynNbEEm86rYHdmqztG60a9Vzjus0eQUho2k2+rPEy71R0heSoHS9Gm06gfUdmIeSSOJAiVZpaXeGEUqWq43uxog7jJunLYHZAHkoyRnfkn1ie1TZjMSRdrJ29qPkmUwTuKSeoW67trVMIX6tgeGFzdciQ2RrEbwMyirsc6TSpSoQpBAOEOtG0Sdg/Nik52wZ+nNM1kc96KIA3C31pIdETnachMonbnIHlY+Bn1RtVINSMM1t9uf1yU2GdqmQodU3d8vRATAScmDDsPjdMZGzwSDkelmi6rXNq0GsI1/6geXCJ94EZA5HPMFVdI6NbWYXUQ5rwDrQ7OxtLiZIJDhAvtzt2r3NIINwZBBGYi4g5rlMXoJ7KricRqUyOwCABA2F8i4J7x3rLLH61xzZeCr6zYqEazRcmBrRm6Dkd4VrCPpOnVc21yRBHK21V3YKmJuDmCZlpJzM5f3RmYinRawUMK6q4wHdWJggbTBnasMcdt88v6KriSBLWOdJAAESZyR20Kjmjsahz7XpnmtBtHE1QJp9XcHtEA2IcJEnaNymzQFYvJfX7JzY1tsspt6K5xovJphjRNV1XtVmsYGgxq55g9q0bPFNiMHQgtLw4GxiDPDh47F0zejtH3g5/8nGPAQrNDR1JnsU2N5NHqn4y8jjsLhWNYxtPCveYBJExrQLkm11rM0fiJBY2nTEQZzg8BP5K6IJiE+sT3rnqXR6oZdXr63Km0ADn9QuFxLjUqS9xLATqwA0gTa4F9i9J0/iDTw1U/sIHN3ZHqvMaBLbTIm42j7JyaTbfVatLANNyNbcXEn1Vuhh25AAclRwmI1TfJbDIiWkQpB20gNiL1Z2KbKJImUm0gDrReInhuSBtQSiCiFBzhKmH2hBoGkNyYUAia0clDVlwaIkzHcJ+SDCd+ZpKTqbhnISQHXBgJBIEjIwJHIo4KrgqTCunbLQ5Ki594Hed31KGDrZZb9/8fqjtaBZUk9MAZKUJmogagIhqcNUgkUaIOUycpAJVSARA5MU0pBNzZzy2rP0hounVb1eTQWkgHIC4jcTEcpVyvXgbybAbzsH5sTUKIaImSbk7ycz8uQCAzKGg6NIDVp087SDMkztnjuV/WjMEDlbysEdzUzDnMcI3cUjQa4JIppgqJw+4n1+/mjRbQKgAiFjhsnl9D9UM1m7bcwR55FKw9n1FEhFUXKdHtyfTzFRSpt2OfrHOwYLExfNwXOaNYysCHGHjdtGzmFd6aY+cRqgjsBrZ+Fzu1DuBDh4LnaTiHAg6pBj+Lvhf+07CjQ26CloQtN7hGp4JzXWFijaP0s17O3DHZEExfhvVp75Es7QnYVGlJsbCieSY1wbJ2mBvHikEH5SqxfB3K3qoFSgSkqEZUsCf69Kd7v8AxcmZTDRH5KfCg9fS2do/+JQHSmkNySmQkrRtkYLpbh6ltbUducI81rYTENqtkeycr5j6LyB1u8fXx2K/g8XUpXpvLbb48hK3Z7euNCLMLzvBdPKrIFQNfvvBjwuujwPTPD1PaJYf3C3iqLbogphBoV2uALSCN4MowKAcqJU2hMWpUIAJi1TKZI0U6kq+J7R1Blm/lsZ37eHMJBDD9p2ucohnK0v5u9I3qzCDUxLG5uA/Nyqv0u0ZAndsU3KT2uY2+mhCZxAFyBzWFiNLvOUDl91XqVNa5M98rK80+NZwX62qul6QyOseAnzyQW6cv7MDbeT5LHa1IOmwB/OKz8uXxfixk/XWB4IkXBUerF7C+ds+aztEdYOyR2PTktUtXTje025spqqzsGzMCD+0lvpmgOw7wOy4H+Q+bY9FdIKzdP4rqcPVeTEMIB4uho8ynoo8w0lVNSq951SXOcQfdcJvTdutkfuqobYEZEFoJ2jbSqecHhzU6VEknZlImxIghw5gqw3CDIWmJ4xvU7GkMIzXGq7z27pV+lVdRuzvF45fdWqWEBYN8IVak4e1cRz8dqhTRw2kG1RJER4qf6hjNaDkJIzMLGFIsOu249RuVxlXXadWQfRCti0tKU3+y653iO4ojajh7QHMH8hVMJoxg7RbBj2ZlvNXNbeppolxU8K7+vS/l/xKg4RkUKhUDKjHu9lrpJAm0EfNAdeHJ1RZpmgRPWM8UlZPL3wBBmBdu3++7wUaNe3ZFt437r3CYgkcR/aO8QnNCLgxa/FbMViZdLjszJPy9EQUZHZvf4beJKrNcRx8AjMqzmJjYUEsYerUYZY8tP7XEGeQXQYPpriqbQHBtT+ch3iM+cLnadbj3MEBGoQ50EQBcmbxG+Udj073RvT2i/22vpniJb4i/kuhwuPp1BLHNdyIPjGS8i1WlpvyHzKg3GOpm2sCCBMnlmMk5kPT2WUoXm2B6aYhntHXH7rzwkX9V0+E6aUXdl803ZGbtB/kEw28ViNUWBc42aL5nKTsG0ncEHEYEmkWgnWNyctZ2Z5bvBDwOIFYmoH9k2Y0H3QfaPFxvyA4q8UrBK5me5LWVjTR6t2tqudrTIa1xuIvYQJ+St4HANewPMiRkRBHAyuTxXbr801/1mCjNo+as0dEPdwXQUcO1uTQiwtJwT6zvPl8ZVDQTR7RlXaeEY3JoRwLXTELWYTH0yuVvtEuTSpQmhNJoXK9P8SRRYxub3yRvawSR4kLqoXnfT3HF2JDG/6dPMEWce1EeHgkbn8DT7NvwbPJaWHp3v8A2QdDXbOc38brSDBuWVXEiQ0SqWI0kMhmrpNlkYzDjb+d6AtUXscQ6SDlY2P7SN6P+j7WsLHbuKoYPBlo127R7JkzGRIOR4rSZiRkey7ccu4oA2sol10nCckxpED88EqcOTuUSqWIrGnB92bycvFWGYkEfMJaUTsO031QknLgkq2WnM1WWBG9BNW5G0ZDgmFQlDee0D4LRmsTZO1BqVgIE5qVNyCG6wNBJ2bpv90bBnXJa2QahDW2JgZn84KtROseHnP0XYaJ0SKTbPaXPA1SAbAyZE8fROTYpmdGm6ntO1htAETnkqmI0FUaH5OBAkDPfbvXRsxBY0NcRPy3+qrVKxdIYY43VWRM25LqupqNc9pbtvtie0rOCwLqrC4NBc58ybWzPiVqYjRbXODn9ojfPG0ZQqj9OdVAptDhxJE8oUarXHHf4kcDVpvluswBsktOZAk5Z34bFZwXTDE0wC+HjLtCHZSRO1SwvSWm6NdjmGDeQR37VZa2hXFix53SJHcbp7yh3j00cD04oP8AbBpnbIMeK38LjqdQSxwcOBXE19AsmWHVN7EAgHfCzKujKzDrNmZzYY8rJzKfUXGvVCmD15vhulGLpQ0v1+Dxc9+xbuC6e0zaqxzDlObfK6v36T69urdUUtdUcJpSlVE03tdyKtBK7ETJSCjKkkDOYDnsv915JpDEmtXqPuQajiBa4mB5L07TuM6rD1XbdQgc3dkeZXC4XBN1BDQHQLxfxU5ejilgQ1th3fRXnlU4h/fdWal1CkyRkg15JEW7p8irDaQgJPAiwSCNNxJ+21TqMBzEoNLGsdIBvu2+CKXxHr8ig1b9ZTY4t1wN4OzkUZuIBuHffms3SOB1iXAiTFic9lkWhSLWhtpH4e9I4nj6AqNLTkVUwWB6sRJyym3grpCrVagkAm+Y3/2SVoQnkkqLsTVn2WnjMeSSRsmmnOfgkktoxoVT2hzVh+3l80kldRGn0WphzyHAEar8wDsXYYwQGRa6SSMQzWtBe8ke98yr1EQ4xxSSTXGZiXE60mcz5hZGjTMze6SSv40w+rdH3ORWfpNoDpFs8rJJLH614/rb6PYhxEFziI2klbUW7kklnyBTrsBNwPwFc/XbBMWuUySjH0y5FIOIgjPXN13vQrFPc0hz3OAylxO/emSXd/5c89upU2JJLFowunR/yh/m35rlKLjA/i1JJLIoVT2x3+iLR28kyShSY+aTvl80kkBytcf1B3+q3ajz1DjJnUz25hOkgRR6RD+i07Yz27NqfR7yWCSTc5lJJK+lRdf7R5KrU28/kkkoWrpJJ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6339" name="AutoShape 19" descr="data:image/jpeg;base64,/9j/4AAQSkZJRgABAQAAAQABAAD/2wCEAAkGBhISERQUEhQVFRQWFBUXFRgYFRQYFxgXFxUVFRcUFBYYHCYeFxojGRQUHy8gIycpLCwsFR4xNTAqNSYrLCkBCQoKDgwOGg8PGikcHBwpKSkpKSkpKSkpKSkpKSkpKSkpLCwpKSkpKSkpKSksKSkpLCkpKSkpKSkpLCksKSksKf/AABEIAMIBAwMBIgACEQEDEQH/xAAbAAABBQEBAAAAAAAAAAAAAAADAAECBAUGB//EAEAQAAEDAgIGBwcDAgUEAwAAAAEAAhEDIQQxBRJBUWFxBhMigZGhsTJCUsHR4fAUYnIj8RUkQ4LCM5Ky0hZzov/EABoBAAMBAQEBAAAAAAAAAAAAAAABAgMEBQb/xAAjEQEBAAICAwEAAgMBAAAAAAAAAQIRAxITMUEhIlEEMmFC/9oADAMBAAIRAxEAPwD0toU4SaFJJsQCeEgE6QJNCdJBlCUJ06QRheU9MMSBj64O9nd/TYvV14300LTj8RIPttEj/wCtijP0qJMrNIzhZ2nNF61N7wA7syd5ABGe0QSmoVwNptlIH0V/9TDHQ2eyYA2mDmuf/W7jX37cPR6OVnML2jsSBJtc5c10uhsEGBjNsgHiSUF3SMPa2nk0XnefkFpaGGtWpje9vqFv2ys/Skxl/HpjQpgITSitUVRwE8JwElJoEILgrBQiEBVrBUsV7KvVlRxpyV/BtThHwVKajRx9LoK0dDU5eTuHr+FZ1p8apCG4I5CE5RYUoDwhOR3Kpi6wYxzj7oJ8AosXHAdMcTL3bpDfP6Bcw5q19Ik1HTG0kifD0Wc6nBWe2sgEIdOiXva0e8QPEqw9sK70ZwutX1tjGk95sPU+CrGiuqZTgADYAPBOiwkhL1EBPCQCcL1HmEAnTwkkChKEk6QMknSQZl4n0uweI/xDEuYwlhqWII2NaMpnYV7YvMdO1P8ANVo2VHA+Pos+S6XjNuUJqD2muHd9ld0fihMH87ti0nYgA3WTpvEMazXbGsC3hIJAPlfuWG9tNaBx3RxpktEXnhfgq2B63DPa7MNMgHhuK6HBaScGxHCCAfNFpEHMDwssvJcbquiccym5+BM6bVfhHh90sZ04q6oHbYZza1riRG7dfYrjKDB7rfALmunbGgUS0AXdkI+FPHPtlpnnx3DHawenbjb9UWmdrXN3/tRcP0ure5imOOcOe3w7S5nBYslrmvAeT7JeAQItBkZKLsI3J1Jk8NcX3EB1vBdPijm8lehYfp44wC2m7iHbe4kLQw/SnrAerDCRmNcyOBEWXlf6agP9Im0mKhgb8wup6H4Fkue2nqxYHWcTfnbZu2rPkxuE3trx5dstOrdph+2nHJ8/8VWxGlJIlpCKWjkgOrs+Nn/c1c85snX4sYJTqg5ELe0IzsuO8x4D7rnQ2k/4SeBHyK0sLVcxsNc6Nxg+ZEp+WfYm8d+V0JQnhYwxtWfaPl9Ez8a821iPD6IvNiJxVpvKx+kdSKDhvgeY+ib9VUG2ecKjpFxqABxkZrLLlmmuPHduXOHlDdhCeK1n4Lgh9RCw7N+rEraNJ2ELX6M6O1GOJzc7yFh80XqUdjICuZ6RlxruqkqoLt58U608kR0r1gJBOE8L2XkElCeElINCeE6SAaEkkkjRK8d6T6TYMXiASQRVeN834ZL2MryrT+iKZxVdxGdV581GevpzfxxGN0xUeA0BwAPtbTuVc4dxBJJcd1yfsuzGjGDIBTGDOwBR5MZ6h9LfbB0Xg67G6znXMdk5RxOYPFbGExQJg9l3wn1B2jirP6fh5qpisNOzkRMg8DsXNnj3u3VhncJppNqwub6dPBp0v5u9ArLsY9ln3Gx3/sNnMeSyek+ILmNG50+SXHhcc4vk5JlhWHQrW7t/FaDceYAM2yO3v3+qzGMt3K1VZYct4XovNHpsmYvPHjPyC7vorS1aOWbjfgLLz2jTuN8r0zAUyymxo91oH181xf5eWpI7f8XH92B0ga9zWsZmTJ5Aix7z5IdLoligD1dQezBBloIMkgbO/ir2IcZadzr8vyF0Wj6pAzHeo4J/FXP/ALOMrUscGkPpBwFPV1ixrzEQDaTPE7Subq1sZRdYVmEmY1XR3NIhe2U3AzLQZkfZFqUmHVJpglswTEtkQYK6LjL7c0tnp55oHSGJqf8AVoua24D3M1CSLxGTrbohbOoCtbS2Jl0R9hu74WaWyvN5tTL8ejw23HdBdSKp1qIK0HSNqE4grHbdnfpjxQn0N49QtI0gguakpnjChS6qM1cGHTOokJhQNPikrWqknsPTQpJk6+heCcJJk6kEknTIBJk6YoCJXmum8R/mKwj/AFH7eJXpDivNtNYcnE1sv+o71K5+a6kbceNt/FRtdFFUnehjC8U5pkb1y+SOiceSRbKFUwM5HzU2uORBRabWzuR5IPFkoVcEs3F6IkWEj4Tlzb8JXTEcUJzROSPLB4cnIDQrXSG2O0EXHgnZ0WdOzzXVnCNkOgSMp9FIuOZH5ySv+RlPVXODG+4wcJ0Z1XNcYgGYuZ57FtVawbcHxRgJQK1D4gsrlc7vJrjjMJqCYDEh7s8v7LeZYNbPZmxOyPd+i5jC0xScXNuCLg8NoW/o3TjXWe0tNrnI8QfquniuMmnNzS2703cI5oc2HAi/vDd53stFzyfZtxPyCrUa1MiRFuIjxyRcTjGtgEgEgwJF43b10XKSbc8lrExYBe7nGaBBCd4vJtKeF4+V3bXq4zU0g93BBJCPUbxQiw81CgyDsuo8x9EXySEFBohg2JOooraalBTJTLAkrsJJ7N1WI0iym5rXEjWJAMGMp7Ryb3oD9PYcG9VniD3W70N+BYc2g9wTjR7AZDQDvAj0Xud68XqK3TlE5PB3Wd8gis0iw/F/2u+nHyQQ07D4/ZO50XI8/ql3o6iVdIWIAdw7MW71VqaVqACKZ3XInda6mK05WHH5IrGhT3p9YjS0jUmHU88u1/dGOLMez/8ApMGlSLUd6fWMb/5A9znNDA0ttD5EkZgEW/uFzNcOqOe89kl5OrtvtAnJdPpzRWvD2SHtuQI7QGy4zH2WFWpCuBVpGNSz2tPDMg5/McQubk3l7b8VmPpTFIp+pRKGIDxLfQj1ROqK5LNO2VWdSJ2JNYDwKsOaUPq5Qf6YNm23ZxUXUEQ094UCSOI3/VKiBikolh2XRXDglJ3KTDYNqP1oS1QoGOCZJfp2nYnZghvSYI5KwafenMqLIduEH4B5o7HBuyPzyQmVE7XOgzB8rIuVTMR+sCax4IIjYe78yUmOWdWc2yKaeSRjeolvw3UmJrb7qJYNiQqkZhN14ncjQOGnZZXMNjWC1SmB+4S5vhmPNVSSnjirxuk5TbcZ1REjqyP9qSwnUJPsgpLTvGXjv9un1wpBVtfx3BEbTJz8B8969Pbg0IX/AA39PFRFK8mSfIcgiDcptagkUurCmWKBd4JU0gOKRJ58vuoJwVOz0iXjbZc9pjCOpvbVpgFhM1BcRO0cDJzyPNdG5VsRhxUEe6QZzkjKAdg4+EKbNnLpy2PptkPpkdX70iIM7f2z4FM0tPsukb7oLnnA1DSe7Wo1SdVzzrZ2IvusD3FU8ThRgnNAY7qqhtqgug8Ym+XMcQufLF1YZf202iUzmRkEwqCBBt+bVLrlh7bhOJ3IetvsrTGyh1MOJRo9oAaosZHpy4KXUg3BRBRaB7V90H1UH0Tm0cx9OKVmj2GWqLqQOwJnU25zmT/ZLWjZ5pD9Qp6wtdHpkj6bPsoMDtglWKdB590+CVyg0jra275p2vixJCd2GO8D/cFEuAF3A74BS7QtyfSdUA4o7C0jJVf1NIGLkxO7vSGMb7rWz/uKntfkpXLFYjvTsnY0qt/iR2QBwACr1tJE2lx3xPyS1yX4XkjVM7QBzICYup/E3uv6LGqV6nusJ45DxJRG4aq4CdVvejpn9sh9lyrigJ1e1EGDLZmbA3g9yk7SrctTxP0VRmiTm557rBSp4Bmbe0OBn0Wvjmv2o3ksf4ufhZ4H6pKFPDsIkMMfxP0SR4cP+p3f7daxmqIjvBk98ozag3+NvVMGp2Us+Jles4RQpgIbKQ5cvyE/Vu2EHmIPiPogicoqRnaD3XTCFNVClM8gCTYJn1Q3vMAbSdwCTaRJl2ewbB9Tx8Egi1hdd1hsbv4u+njuU+qjLfJRAnhAZ2ldGNrUyx3Npj2XDIj05FcdhmE1HYerrUyy7XEWJzADpyyI4WXoWqsbpNoc1KbnU2h1VoMNJjXGerOw7Qd/NRljteOXyuVbUqU6r2vDer2OBiZ98N3Gb7iDxK0JHJVcK41aAbUBZiGtMZPE/EdhabSJse5VtF1ngdXVILpgEN1QNzCJ8DtXLni6+O7/ABoiRkVNlLXBIIMGJkQCMwUGoSBJ2KhorGNDTcXe8kbZsMk+Pj77+Fy59PTWdg97mjxUeyAe0TG4fXNVjiCfdPgfU2QXVas2YAJ2uv4AFX4eOe6y8vLfUWg+mZOq48zHkpVcRqgarQO6VVGtn2QTwJ8JMeShXputLz5AeSzuHFv+1ycti4cW7fHkq5xo2vM8LoFHC03HeRnMuy43TfrmB4YGuJtkwmOJhHXH5iOl+0xfLiYcZEARHfJUajXu2Bo4mfIfVHrYx+qS2ncfEY8VaFN4a01CxpN5DpF8okAlPtdfIOmMv7+s+nhng3I7h6SUQ02D2nieLvlmpCnTZruqVXuGYAEgDgNu3aqv+IYYua+GuIkCQS6OV9sJfyP+M9Dvr0WZiTOwEyruo7VJZTJMWB7Pqs1ml6pJDKADZtFhzh2Sd1bF1HSXhg3SXeVlXS/U+X+l5zaob2tRkjeDB5bUAuYynNbEEm86rYHdmqztG60a9Vzjus0eQUho2k2+rPEy71R0heSoHS9Gm06gfUdmIeSSOJAiVZpaXeGEUqWq43uxog7jJunLYHZAHkoyRnfkn1ie1TZjMSRdrJ29qPkmUwTuKSeoW67trVMIX6tgeGFzdciQ2RrEbwMyirsc6TSpSoQpBAOEOtG0Sdg/Nik52wZ+nNM1kc96KIA3C31pIdETnachMonbnIHlY+Bn1RtVINSMM1t9uf1yU2GdqmQodU3d8vRATAScmDDsPjdMZGzwSDkelmi6rXNq0GsI1/6geXCJ94EZA5HPMFVdI6NbWYXUQ5rwDrQ7OxtLiZIJDhAvtzt2r3NIINwZBBGYi4g5rlMXoJ7KricRqUyOwCABA2F8i4J7x3rLLH61xzZeCr6zYqEazRcmBrRm6Dkd4VrCPpOnVc21yRBHK21V3YKmJuDmCZlpJzM5f3RmYinRawUMK6q4wHdWJggbTBnasMcdt88v6KriSBLWOdJAAESZyR20Kjmjsahz7XpnmtBtHE1QJp9XcHtEA2IcJEnaNymzQFYvJfX7JzY1tsspt6K5xovJphjRNV1XtVmsYGgxq55g9q0bPFNiMHQgtLw4GxiDPDh47F0zejtH3g5/8nGPAQrNDR1JnsU2N5NHqn4y8jjsLhWNYxtPCveYBJExrQLkm11rM0fiJBY2nTEQZzg8BP5K6IJiE+sT3rnqXR6oZdXr63Km0ADn9QuFxLjUqS9xLATqwA0gTa4F9i9J0/iDTw1U/sIHN3ZHqvMaBLbTIm42j7JyaTbfVatLANNyNbcXEn1Vuhh25AAclRwmI1TfJbDIiWkQpB20gNiL1Z2KbKJImUm0gDrReInhuSBtQSiCiFBzhKmH2hBoGkNyYUAia0clDVlwaIkzHcJ+SDCd+ZpKTqbhnISQHXBgJBIEjIwJHIo4KrgqTCunbLQ5Ki594Hed31KGDrZZb9/8fqjtaBZUk9MAZKUJmogagIhqcNUgkUaIOUycpAJVSARA5MU0pBNzZzy2rP0hounVb1eTQWkgHIC4jcTEcpVyvXgbybAbzsH5sTUKIaImSbk7ycz8uQCAzKGg6NIDVp087SDMkztnjuV/WjMEDlbysEdzUzDnMcI3cUjQa4JIppgqJw+4n1+/mjRbQKgAiFjhsnl9D9UM1m7bcwR55FKw9n1FEhFUXKdHtyfTzFRSpt2OfrHOwYLExfNwXOaNYysCHGHjdtGzmFd6aY+cRqgjsBrZ+Fzu1DuBDh4LnaTiHAg6pBj+Lvhf+07CjQ26CloQtN7hGp4JzXWFijaP0s17O3DHZEExfhvVp75Es7QnYVGlJsbCieSY1wbJ2mBvHikEH5SqxfB3K3qoFSgSkqEZUsCf69Kd7v8AxcmZTDRH5KfCg9fS2do/+JQHSmkNySmQkrRtkYLpbh6ltbUducI81rYTENqtkeycr5j6LyB1u8fXx2K/g8XUpXpvLbb48hK3Z7euNCLMLzvBdPKrIFQNfvvBjwuujwPTPD1PaJYf3C3iqLbogphBoV2uALSCN4MowKAcqJU2hMWpUIAJi1TKZI0U6kq+J7R1Blm/lsZ37eHMJBDD9p2ucohnK0v5u9I3qzCDUxLG5uA/Nyqv0u0ZAndsU3KT2uY2+mhCZxAFyBzWFiNLvOUDl91XqVNa5M98rK80+NZwX62qul6QyOseAnzyQW6cv7MDbeT5LHa1IOmwB/OKz8uXxfixk/XWB4IkXBUerF7C+ds+aztEdYOyR2PTktUtXTje025spqqzsGzMCD+0lvpmgOw7wOy4H+Q+bY9FdIKzdP4rqcPVeTEMIB4uho8ynoo8w0lVNSq951SXOcQfdcJvTdutkfuqobYEZEFoJ2jbSqecHhzU6VEknZlImxIghw5gqw3CDIWmJ4xvU7GkMIzXGq7z27pV+lVdRuzvF45fdWqWEBYN8IVak4e1cRz8dqhTRw2kG1RJER4qf6hjNaDkJIzMLGFIsOu249RuVxlXXadWQfRCti0tKU3+y653iO4ojajh7QHMH8hVMJoxg7RbBj2ZlvNXNbeppolxU8K7+vS/l/xKg4RkUKhUDKjHu9lrpJAm0EfNAdeHJ1RZpmgRPWM8UlZPL3wBBmBdu3++7wUaNe3ZFt437r3CYgkcR/aO8QnNCLgxa/FbMViZdLjszJPy9EQUZHZvf4beJKrNcRx8AjMqzmJjYUEsYerUYZY8tP7XEGeQXQYPpriqbQHBtT+ch3iM+cLnadbj3MEBGoQ50EQBcmbxG+Udj073RvT2i/22vpniJb4i/kuhwuPp1BLHNdyIPjGS8i1WlpvyHzKg3GOpm2sCCBMnlmMk5kPT2WUoXm2B6aYhntHXH7rzwkX9V0+E6aUXdl803ZGbtB/kEw28ViNUWBc42aL5nKTsG0ncEHEYEmkWgnWNyctZ2Z5bvBDwOIFYmoH9k2Y0H3QfaPFxvyA4q8UrBK5me5LWVjTR6t2tqudrTIa1xuIvYQJ+St4HANewPMiRkRBHAyuTxXbr801/1mCjNo+as0dEPdwXQUcO1uTQiwtJwT6zvPl8ZVDQTR7RlXaeEY3JoRwLXTELWYTH0yuVvtEuTSpQmhNJoXK9P8SRRYxub3yRvawSR4kLqoXnfT3HF2JDG/6dPMEWce1EeHgkbn8DT7NvwbPJaWHp3v8A2QdDXbOc38brSDBuWVXEiQ0SqWI0kMhmrpNlkYzDjb+d6AtUXscQ6SDlY2P7SN6P+j7WsLHbuKoYPBlo127R7JkzGRIOR4rSZiRkey7ccu4oA2sol10nCckxpED88EqcOTuUSqWIrGnB92bycvFWGYkEfMJaUTsO031QknLgkq2WnM1WWBG9BNW5G0ZDgmFQlDee0D4LRmsTZO1BqVgIE5qVNyCG6wNBJ2bpv90bBnXJa2QahDW2JgZn84KtROseHnP0XYaJ0SKTbPaXPA1SAbAyZE8fROTYpmdGm6ntO1htAETnkqmI0FUaH5OBAkDPfbvXRsxBY0NcRPy3+qrVKxdIYY43VWRM25LqupqNc9pbtvtie0rOCwLqrC4NBc58ybWzPiVqYjRbXODn9ojfPG0ZQqj9OdVAptDhxJE8oUarXHHf4kcDVpvluswBsktOZAk5Z34bFZwXTDE0wC+HjLtCHZSRO1SwvSWm6NdjmGDeQR37VZa2hXFix53SJHcbp7yh3j00cD04oP8AbBpnbIMeK38LjqdQSxwcOBXE19AsmWHVN7EAgHfCzKujKzDrNmZzYY8rJzKfUXGvVCmD15vhulGLpQ0v1+Dxc9+xbuC6e0zaqxzDlObfK6v36T69urdUUtdUcJpSlVE03tdyKtBK7ETJSCjKkkDOYDnsv915JpDEmtXqPuQajiBa4mB5L07TuM6rD1XbdQgc3dkeZXC4XBN1BDQHQLxfxU5ejilgQ1th3fRXnlU4h/fdWal1CkyRkg15JEW7p8irDaQgJPAiwSCNNxJ+21TqMBzEoNLGsdIBvu2+CKXxHr8ig1b9ZTY4t1wN4OzkUZuIBuHffms3SOB1iXAiTFic9lkWhSLWhtpH4e9I4nj6AqNLTkVUwWB6sRJyym3grpCrVagkAm+Y3/2SVoQnkkqLsTVn2WnjMeSSRsmmnOfgkktoxoVT2hzVh+3l80kldRGn0WphzyHAEar8wDsXYYwQGRa6SSMQzWtBe8ke98yr1EQ4xxSSTXGZiXE60mcz5hZGjTMze6SSv40w+rdH3ORWfpNoDpFs8rJJLH614/rb6PYhxEFziI2klbUW7kklnyBTrsBNwPwFc/XbBMWuUySjH0y5FIOIgjPXN13vQrFPc0hz3OAylxO/emSXd/5c89upU2JJLFowunR/yh/m35rlKLjA/i1JJLIoVT2x3+iLR28kyShSY+aTvl80kkBytcf1B3+q3ajz1DjJnUz25hOkgRR6RD+i07Yz27NqfR7yWCSTc5lJJK+lRdf7R5KrU28/kkkoWrpJJ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6341" name="AutoShape 21" descr="data:image/jpeg;base64,/9j/4AAQSkZJRgABAQAAAQABAAD/2wCEAAkGBhISERQUEhQVFRQWFBUXFRgYFRQYFxgXFxUVFRcUFBYYHCYeFxojGRQUHy8gIycpLCwsFR4xNTAqNSYrLCkBCQoKDgwOGg8PGikcHBwpKSkpKSkpKSkpKSkpKSkpKSkpLCwpKSkpKSkpKSksKSkpLCkpKSkpKSkpLCksKSksKf/AABEIAMIBAwMBIgACEQEDEQH/xAAbAAABBQEBAAAAAAAAAAAAAAADAAECBAUGB//EAEAQAAEDAgIGBwcDAgUEAwAAAAEAAhEDIQQxBRJBUWFxBhMigZGhsTJCUsHR4fAUYnIj8RUkQ4LCM5Ky0hZzov/EABoBAAMBAQEBAAAAAAAAAAAAAAABAgMEBQb/xAAjEQEBAAICAwEAAgMBAAAAAAAAAQIRAxITMUEhIlEEMmFC/9oADAMBAAIRAxEAPwD0toU4SaFJJsQCeEgE6QJNCdJBlCUJ06QRheU9MMSBj64O9nd/TYvV14300LTj8RIPttEj/wCtijP0qJMrNIzhZ2nNF61N7wA7syd5ABGe0QSmoVwNptlIH0V/9TDHQ2eyYA2mDmuf/W7jX37cPR6OVnML2jsSBJtc5c10uhsEGBjNsgHiSUF3SMPa2nk0XnefkFpaGGtWpje9vqFv2ys/Skxl/HpjQpgITSitUVRwE8JwElJoEILgrBQiEBVrBUsV7KvVlRxpyV/BtThHwVKajRx9LoK0dDU5eTuHr+FZ1p8apCG4I5CE5RYUoDwhOR3Kpi6wYxzj7oJ8AosXHAdMcTL3bpDfP6Bcw5q19Ik1HTG0kifD0Wc6nBWe2sgEIdOiXva0e8QPEqw9sK70ZwutX1tjGk95sPU+CrGiuqZTgADYAPBOiwkhL1EBPCQCcL1HmEAnTwkkChKEk6QMknSQZl4n0uweI/xDEuYwlhqWII2NaMpnYV7YvMdO1P8ANVo2VHA+Pos+S6XjNuUJqD2muHd9ld0fihMH87ti0nYgA3WTpvEMazXbGsC3hIJAPlfuWG9tNaBx3RxpktEXnhfgq2B63DPa7MNMgHhuK6HBaScGxHCCAfNFpEHMDwssvJcbquiccym5+BM6bVfhHh90sZ04q6oHbYZza1riRG7dfYrjKDB7rfALmunbGgUS0AXdkI+FPHPtlpnnx3DHawenbjb9UWmdrXN3/tRcP0ure5imOOcOe3w7S5nBYslrmvAeT7JeAQItBkZKLsI3J1Jk8NcX3EB1vBdPijm8lehYfp44wC2m7iHbe4kLQw/SnrAerDCRmNcyOBEWXlf6agP9Im0mKhgb8wup6H4Fkue2nqxYHWcTfnbZu2rPkxuE3trx5dstOrdph+2nHJ8/8VWxGlJIlpCKWjkgOrs+Nn/c1c85snX4sYJTqg5ELe0IzsuO8x4D7rnQ2k/4SeBHyK0sLVcxsNc6Nxg+ZEp+WfYm8d+V0JQnhYwxtWfaPl9Ez8a821iPD6IvNiJxVpvKx+kdSKDhvgeY+ib9VUG2ecKjpFxqABxkZrLLlmmuPHduXOHlDdhCeK1n4Lgh9RCw7N+rEraNJ2ELX6M6O1GOJzc7yFh80XqUdjICuZ6RlxruqkqoLt58U608kR0r1gJBOE8L2XkElCeElINCeE6SAaEkkkjRK8d6T6TYMXiASQRVeN834ZL2MryrT+iKZxVdxGdV581GevpzfxxGN0xUeA0BwAPtbTuVc4dxBJJcd1yfsuzGjGDIBTGDOwBR5MZ6h9LfbB0Xg67G6znXMdk5RxOYPFbGExQJg9l3wn1B2jirP6fh5qpisNOzkRMg8DsXNnj3u3VhncJppNqwub6dPBp0v5u9ArLsY9ln3Gx3/sNnMeSyek+ILmNG50+SXHhcc4vk5JlhWHQrW7t/FaDceYAM2yO3v3+qzGMt3K1VZYct4XovNHpsmYvPHjPyC7vorS1aOWbjfgLLz2jTuN8r0zAUyymxo91oH181xf5eWpI7f8XH92B0ga9zWsZmTJ5Aix7z5IdLoligD1dQezBBloIMkgbO/ir2IcZadzr8vyF0Wj6pAzHeo4J/FXP/ALOMrUscGkPpBwFPV1ixrzEQDaTPE7Subq1sZRdYVmEmY1XR3NIhe2U3AzLQZkfZFqUmHVJpglswTEtkQYK6LjL7c0tnp55oHSGJqf8AVoua24D3M1CSLxGTrbohbOoCtbS2Jl0R9hu74WaWyvN5tTL8ejw23HdBdSKp1qIK0HSNqE4grHbdnfpjxQn0N49QtI0gguakpnjChS6qM1cGHTOokJhQNPikrWqknsPTQpJk6+heCcJJk6kEknTIBJk6YoCJXmum8R/mKwj/AFH7eJXpDivNtNYcnE1sv+o71K5+a6kbceNt/FRtdFFUnehjC8U5pkb1y+SOiceSRbKFUwM5HzU2uORBRabWzuR5IPFkoVcEs3F6IkWEj4Tlzb8JXTEcUJzROSPLB4cnIDQrXSG2O0EXHgnZ0WdOzzXVnCNkOgSMp9FIuOZH5ySv+RlPVXODG+4wcJ0Z1XNcYgGYuZ57FtVawbcHxRgJQK1D4gsrlc7vJrjjMJqCYDEh7s8v7LeZYNbPZmxOyPd+i5jC0xScXNuCLg8NoW/o3TjXWe0tNrnI8QfquniuMmnNzS2703cI5oc2HAi/vDd53stFzyfZtxPyCrUa1MiRFuIjxyRcTjGtgEgEgwJF43b10XKSbc8lrExYBe7nGaBBCd4vJtKeF4+V3bXq4zU0g93BBJCPUbxQiw81CgyDsuo8x9EXySEFBohg2JOooraalBTJTLAkrsJJ7N1WI0iym5rXEjWJAMGMp7Ryb3oD9PYcG9VniD3W70N+BYc2g9wTjR7AZDQDvAj0Xud68XqK3TlE5PB3Wd8gis0iw/F/2u+nHyQQ07D4/ZO50XI8/ql3o6iVdIWIAdw7MW71VqaVqACKZ3XInda6mK05WHH5IrGhT3p9YjS0jUmHU88u1/dGOLMez/8ApMGlSLUd6fWMb/5A9znNDA0ttD5EkZgEW/uFzNcOqOe89kl5OrtvtAnJdPpzRWvD2SHtuQI7QGy4zH2WFWpCuBVpGNSz2tPDMg5/McQubk3l7b8VmPpTFIp+pRKGIDxLfQj1ROqK5LNO2VWdSJ2JNYDwKsOaUPq5Qf6YNm23ZxUXUEQ094UCSOI3/VKiBikolh2XRXDglJ3KTDYNqP1oS1QoGOCZJfp2nYnZghvSYI5KwafenMqLIduEH4B5o7HBuyPzyQmVE7XOgzB8rIuVTMR+sCax4IIjYe78yUmOWdWc2yKaeSRjeolvw3UmJrb7qJYNiQqkZhN14ncjQOGnZZXMNjWC1SmB+4S5vhmPNVSSnjirxuk5TbcZ1REjqyP9qSwnUJPsgpLTvGXjv9un1wpBVtfx3BEbTJz8B8969Pbg0IX/AA39PFRFK8mSfIcgiDcptagkUurCmWKBd4JU0gOKRJ58vuoJwVOz0iXjbZc9pjCOpvbVpgFhM1BcRO0cDJzyPNdG5VsRhxUEe6QZzkjKAdg4+EKbNnLpy2PptkPpkdX70iIM7f2z4FM0tPsukb7oLnnA1DSe7Wo1SdVzzrZ2IvusD3FU8ThRgnNAY7qqhtqgug8Ym+XMcQufLF1YZf202iUzmRkEwqCBBt+bVLrlh7bhOJ3IetvsrTGyh1MOJRo9oAaosZHpy4KXUg3BRBRaB7V90H1UH0Tm0cx9OKVmj2GWqLqQOwJnU25zmT/ZLWjZ5pD9Qp6wtdHpkj6bPsoMDtglWKdB590+CVyg0jra275p2vixJCd2GO8D/cFEuAF3A74BS7QtyfSdUA4o7C0jJVf1NIGLkxO7vSGMb7rWz/uKntfkpXLFYjvTsnY0qt/iR2QBwACr1tJE2lx3xPyS1yX4XkjVM7QBzICYup/E3uv6LGqV6nusJ45DxJRG4aq4CdVvejpn9sh9lyrigJ1e1EGDLZmbA3g9yk7SrctTxP0VRmiTm557rBSp4Bmbe0OBn0Wvjmv2o3ksf4ufhZ4H6pKFPDsIkMMfxP0SR4cP+p3f7daxmqIjvBk98ozag3+NvVMGp2Us+Jles4RQpgIbKQ5cvyE/Vu2EHmIPiPogicoqRnaD3XTCFNVClM8gCTYJn1Q3vMAbSdwCTaRJl2ewbB9Tx8Egi1hdd1hsbv4u+njuU+qjLfJRAnhAZ2ldGNrUyx3Npj2XDIj05FcdhmE1HYerrUyy7XEWJzADpyyI4WXoWqsbpNoc1KbnU2h1VoMNJjXGerOw7Qd/NRljteOXyuVbUqU6r2vDer2OBiZ98N3Gb7iDxK0JHJVcK41aAbUBZiGtMZPE/EdhabSJse5VtF1ngdXVILpgEN1QNzCJ8DtXLni6+O7/ABoiRkVNlLXBIIMGJkQCMwUGoSBJ2KhorGNDTcXe8kbZsMk+Pj77+Fy59PTWdg97mjxUeyAe0TG4fXNVjiCfdPgfU2QXVas2YAJ2uv4AFX4eOe6y8vLfUWg+mZOq48zHkpVcRqgarQO6VVGtn2QTwJ8JMeShXputLz5AeSzuHFv+1ycti4cW7fHkq5xo2vM8LoFHC03HeRnMuy43TfrmB4YGuJtkwmOJhHXH5iOl+0xfLiYcZEARHfJUajXu2Bo4mfIfVHrYx+qS2ncfEY8VaFN4a01CxpN5DpF8okAlPtdfIOmMv7+s+nhng3I7h6SUQ02D2nieLvlmpCnTZruqVXuGYAEgDgNu3aqv+IYYua+GuIkCQS6OV9sJfyP+M9Dvr0WZiTOwEyruo7VJZTJMWB7Pqs1ml6pJDKADZtFhzh2Sd1bF1HSXhg3SXeVlXS/U+X+l5zaob2tRkjeDB5bUAuYynNbEEm86rYHdmqztG60a9Vzjus0eQUho2k2+rPEy71R0heSoHS9Gm06gfUdmIeSSOJAiVZpaXeGEUqWq43uxog7jJunLYHZAHkoyRnfkn1ie1TZjMSRdrJ29qPkmUwTuKSeoW67trVMIX6tgeGFzdciQ2RrEbwMyirsc6TSpSoQpBAOEOtG0Sdg/Nik52wZ+nNM1kc96KIA3C31pIdETnachMonbnIHlY+Bn1RtVINSMM1t9uf1yU2GdqmQodU3d8vRATAScmDDsPjdMZGzwSDkelmi6rXNq0GsI1/6geXCJ94EZA5HPMFVdI6NbWYXUQ5rwDrQ7OxtLiZIJDhAvtzt2r3NIINwZBBGYi4g5rlMXoJ7KricRqUyOwCABA2F8i4J7x3rLLH61xzZeCr6zYqEazRcmBrRm6Dkd4VrCPpOnVc21yRBHK21V3YKmJuDmCZlpJzM5f3RmYinRawUMK6q4wHdWJggbTBnasMcdt88v6KriSBLWOdJAAESZyR20Kjmjsahz7XpnmtBtHE1QJp9XcHtEA2IcJEnaNymzQFYvJfX7JzY1tsspt6K5xovJphjRNV1XtVmsYGgxq55g9q0bPFNiMHQgtLw4GxiDPDh47F0zejtH3g5/8nGPAQrNDR1JnsU2N5NHqn4y8jjsLhWNYxtPCveYBJExrQLkm11rM0fiJBY2nTEQZzg8BP5K6IJiE+sT3rnqXR6oZdXr63Km0ADn9QuFxLjUqS9xLATqwA0gTa4F9i9J0/iDTw1U/sIHN3ZHqvMaBLbTIm42j7JyaTbfVatLANNyNbcXEn1Vuhh25AAclRwmI1TfJbDIiWkQpB20gNiL1Z2KbKJImUm0gDrReInhuSBtQSiCiFBzhKmH2hBoGkNyYUAia0clDVlwaIkzHcJ+SDCd+ZpKTqbhnISQHXBgJBIEjIwJHIo4KrgqTCunbLQ5Ki594Hed31KGDrZZb9/8fqjtaBZUk9MAZKUJmogagIhqcNUgkUaIOUycpAJVSARA5MU0pBNzZzy2rP0hounVb1eTQWkgHIC4jcTEcpVyvXgbybAbzsH5sTUKIaImSbk7ycz8uQCAzKGg6NIDVp087SDMkztnjuV/WjMEDlbysEdzUzDnMcI3cUjQa4JIppgqJw+4n1+/mjRbQKgAiFjhsnl9D9UM1m7bcwR55FKw9n1FEhFUXKdHtyfTzFRSpt2OfrHOwYLExfNwXOaNYysCHGHjdtGzmFd6aY+cRqgjsBrZ+Fzu1DuBDh4LnaTiHAg6pBj+Lvhf+07CjQ26CloQtN7hGp4JzXWFijaP0s17O3DHZEExfhvVp75Es7QnYVGlJsbCieSY1wbJ2mBvHikEH5SqxfB3K3qoFSgSkqEZUsCf69Kd7v8AxcmZTDRH5KfCg9fS2do/+JQHSmkNySmQkrRtkYLpbh6ltbUducI81rYTENqtkeycr5j6LyB1u8fXx2K/g8XUpXpvLbb48hK3Z7euNCLMLzvBdPKrIFQNfvvBjwuujwPTPD1PaJYf3C3iqLbogphBoV2uALSCN4MowKAcqJU2hMWpUIAJi1TKZI0U6kq+J7R1Blm/lsZ37eHMJBDD9p2ucohnK0v5u9I3qzCDUxLG5uA/Nyqv0u0ZAndsU3KT2uY2+mhCZxAFyBzWFiNLvOUDl91XqVNa5M98rK80+NZwX62qul6QyOseAnzyQW6cv7MDbeT5LHa1IOmwB/OKz8uXxfixk/XWB4IkXBUerF7C+ds+aztEdYOyR2PTktUtXTje025spqqzsGzMCD+0lvpmgOw7wOy4H+Q+bY9FdIKzdP4rqcPVeTEMIB4uho8ynoo8w0lVNSq951SXOcQfdcJvTdutkfuqobYEZEFoJ2jbSqecHhzU6VEknZlImxIghw5gqw3CDIWmJ4xvU7GkMIzXGq7z27pV+lVdRuzvF45fdWqWEBYN8IVak4e1cRz8dqhTRw2kG1RJER4qf6hjNaDkJIzMLGFIsOu249RuVxlXXadWQfRCti0tKU3+y653iO4ojajh7QHMH8hVMJoxg7RbBj2ZlvNXNbeppolxU8K7+vS/l/xKg4RkUKhUDKjHu9lrpJAm0EfNAdeHJ1RZpmgRPWM8UlZPL3wBBmBdu3++7wUaNe3ZFt437r3CYgkcR/aO8QnNCLgxa/FbMViZdLjszJPy9EQUZHZvf4beJKrNcRx8AjMqzmJjYUEsYerUYZY8tP7XEGeQXQYPpriqbQHBtT+ch3iM+cLnadbj3MEBGoQ50EQBcmbxG+Udj073RvT2i/22vpniJb4i/kuhwuPp1BLHNdyIPjGS8i1WlpvyHzKg3GOpm2sCCBMnlmMk5kPT2WUoXm2B6aYhntHXH7rzwkX9V0+E6aUXdl803ZGbtB/kEw28ViNUWBc42aL5nKTsG0ncEHEYEmkWgnWNyctZ2Z5bvBDwOIFYmoH9k2Y0H3QfaPFxvyA4q8UrBK5me5LWVjTR6t2tqudrTIa1xuIvYQJ+St4HANewPMiRkRBHAyuTxXbr801/1mCjNo+as0dEPdwXQUcO1uTQiwtJwT6zvPl8ZVDQTR7RlXaeEY3JoRwLXTELWYTH0yuVvtEuTSpQmhNJoXK9P8SRRYxub3yRvawSR4kLqoXnfT3HF2JDG/6dPMEWce1EeHgkbn8DT7NvwbPJaWHp3v8A2QdDXbOc38brSDBuWVXEiQ0SqWI0kMhmrpNlkYzDjb+d6AtUXscQ6SDlY2P7SN6P+j7WsLHbuKoYPBlo127R7JkzGRIOR4rSZiRkey7ccu4oA2sol10nCckxpED88EqcOTuUSqWIrGnB92bycvFWGYkEfMJaUTsO031QknLgkq2WnM1WWBG9BNW5G0ZDgmFQlDee0D4LRmsTZO1BqVgIE5qVNyCG6wNBJ2bpv90bBnXJa2QahDW2JgZn84KtROseHnP0XYaJ0SKTbPaXPA1SAbAyZE8fROTYpmdGm6ntO1htAETnkqmI0FUaH5OBAkDPfbvXRsxBY0NcRPy3+qrVKxdIYY43VWRM25LqupqNc9pbtvtie0rOCwLqrC4NBc58ybWzPiVqYjRbXODn9ojfPG0ZQqj9OdVAptDhxJE8oUarXHHf4kcDVpvluswBsktOZAk5Z34bFZwXTDE0wC+HjLtCHZSRO1SwvSWm6NdjmGDeQR37VZa2hXFix53SJHcbp7yh3j00cD04oP8AbBpnbIMeK38LjqdQSxwcOBXE19AsmWHVN7EAgHfCzKujKzDrNmZzYY8rJzKfUXGvVCmD15vhulGLpQ0v1+Dxc9+xbuC6e0zaqxzDlObfK6v36T69urdUUtdUcJpSlVE03tdyKtBK7ETJSCjKkkDOYDnsv915JpDEmtXqPuQajiBa4mB5L07TuM6rD1XbdQgc3dkeZXC4XBN1BDQHQLxfxU5ejilgQ1th3fRXnlU4h/fdWal1CkyRkg15JEW7p8irDaQgJPAiwSCNNxJ+21TqMBzEoNLGsdIBvu2+CKXxHr8ig1b9ZTY4t1wN4OzkUZuIBuHffms3SOB1iXAiTFic9lkWhSLWhtpH4e9I4nj6AqNLTkVUwWB6sRJyym3grpCrVagkAm+Y3/2SVoQnkkqLsTVn2WnjMeSSRsmmnOfgkktoxoVT2hzVh+3l80kldRGn0WphzyHAEar8wDsXYYwQGRa6SSMQzWtBe8ke98yr1EQ4xxSSTXGZiXE60mcz5hZGjTMze6SSv40w+rdH3ORWfpNoDpFs8rJJLH614/rb6PYhxEFziI2klbUW7kklnyBTrsBNwPwFc/XbBMWuUySjH0y5FIOIgjPXN13vQrFPc0hz3OAylxO/emSXd/5c89upU2JJLFowunR/yh/m35rlKLjA/i1JJLIoVT2x3+iLR28kyShSY+aTvl80kkBytcf1B3+q3ajz1DjJnUz25hOkgRR6RD+i07Yz27NqfR7yWCSTc5lJJK+lRdf7R5KrU28/kkkoWrpJJ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6343" name="AutoShape 23" descr="data:image/jpeg;base64,/9j/4AAQSkZJRgABAQAAAQABAAD/2wCEAAkGBhISERQUEhQVFRQWFBUXFRgYFRQYFxgXFxUVFRcUFBYYHCYeFxojGRQUHy8gIycpLCwsFR4xNTAqNSYrLCkBCQoKDgwOGg8PGikcHBwpKSkpKSkpKSkpKSkpKSkpKSkpLCwpKSkpKSkpKSksKSkpLCkpKSkpKSkpLCksKSksKf/AABEIAMIBAwMBIgACEQEDEQH/xAAbAAABBQEBAAAAAAAAAAAAAAADAAECBAUGB//EAEAQAAEDAgIGBwcDAgUEAwAAAAEAAhEDIQQxBRJBUWFxBhMigZGhsTJCUsHR4fAUYnIj8RUkQ4LCM5Ky0hZzov/EABoBAAMBAQEBAAAAAAAAAAAAAAABAgMEBQb/xAAjEQEBAAICAwEAAgMBAAAAAAAAAQIRAxITMUEhIlEEMmFC/9oADAMBAAIRAxEAPwD0toU4SaFJJsQCeEgE6QJNCdJBlCUJ06QRheU9MMSBj64O9nd/TYvV14300LTj8RIPttEj/wCtijP0qJMrNIzhZ2nNF61N7wA7syd5ABGe0QSmoVwNptlIH0V/9TDHQ2eyYA2mDmuf/W7jX37cPR6OVnML2jsSBJtc5c10uhsEGBjNsgHiSUF3SMPa2nk0XnefkFpaGGtWpje9vqFv2ys/Skxl/HpjQpgITSitUVRwE8JwElJoEILgrBQiEBVrBUsV7KvVlRxpyV/BtThHwVKajRx9LoK0dDU5eTuHr+FZ1p8apCG4I5CE5RYUoDwhOR3Kpi6wYxzj7oJ8AosXHAdMcTL3bpDfP6Bcw5q19Ik1HTG0kifD0Wc6nBWe2sgEIdOiXva0e8QPEqw9sK70ZwutX1tjGk95sPU+CrGiuqZTgADYAPBOiwkhL1EBPCQCcL1HmEAnTwkkChKEk6QMknSQZl4n0uweI/xDEuYwlhqWII2NaMpnYV7YvMdO1P8ANVo2VHA+Pos+S6XjNuUJqD2muHd9ld0fihMH87ti0nYgA3WTpvEMazXbGsC3hIJAPlfuWG9tNaBx3RxpktEXnhfgq2B63DPa7MNMgHhuK6HBaScGxHCCAfNFpEHMDwssvJcbquiccym5+BM6bVfhHh90sZ04q6oHbYZza1riRG7dfYrjKDB7rfALmunbGgUS0AXdkI+FPHPtlpnnx3DHawenbjb9UWmdrXN3/tRcP0ure5imOOcOe3w7S5nBYslrmvAeT7JeAQItBkZKLsI3J1Jk8NcX3EB1vBdPijm8lehYfp44wC2m7iHbe4kLQw/SnrAerDCRmNcyOBEWXlf6agP9Im0mKhgb8wup6H4Fkue2nqxYHWcTfnbZu2rPkxuE3trx5dstOrdph+2nHJ8/8VWxGlJIlpCKWjkgOrs+Nn/c1c85snX4sYJTqg5ELe0IzsuO8x4D7rnQ2k/4SeBHyK0sLVcxsNc6Nxg+ZEp+WfYm8d+V0JQnhYwxtWfaPl9Ez8a821iPD6IvNiJxVpvKx+kdSKDhvgeY+ib9VUG2ecKjpFxqABxkZrLLlmmuPHduXOHlDdhCeK1n4Lgh9RCw7N+rEraNJ2ELX6M6O1GOJzc7yFh80XqUdjICuZ6RlxruqkqoLt58U608kR0r1gJBOE8L2XkElCeElINCeE6SAaEkkkjRK8d6T6TYMXiASQRVeN834ZL2MryrT+iKZxVdxGdV581GevpzfxxGN0xUeA0BwAPtbTuVc4dxBJJcd1yfsuzGjGDIBTGDOwBR5MZ6h9LfbB0Xg67G6znXMdk5RxOYPFbGExQJg9l3wn1B2jirP6fh5qpisNOzkRMg8DsXNnj3u3VhncJppNqwub6dPBp0v5u9ArLsY9ln3Gx3/sNnMeSyek+ILmNG50+SXHhcc4vk5JlhWHQrW7t/FaDceYAM2yO3v3+qzGMt3K1VZYct4XovNHpsmYvPHjPyC7vorS1aOWbjfgLLz2jTuN8r0zAUyymxo91oH181xf5eWpI7f8XH92B0ga9zWsZmTJ5Aix7z5IdLoligD1dQezBBloIMkgbO/ir2IcZadzr8vyF0Wj6pAzHeo4J/FXP/ALOMrUscGkPpBwFPV1ixrzEQDaTPE7Subq1sZRdYVmEmY1XR3NIhe2U3AzLQZkfZFqUmHVJpglswTEtkQYK6LjL7c0tnp55oHSGJqf8AVoua24D3M1CSLxGTrbohbOoCtbS2Jl0R9hu74WaWyvN5tTL8ejw23HdBdSKp1qIK0HSNqE4grHbdnfpjxQn0N49QtI0gguakpnjChS6qM1cGHTOokJhQNPikrWqknsPTQpJk6+heCcJJk6kEknTIBJk6YoCJXmum8R/mKwj/AFH7eJXpDivNtNYcnE1sv+o71K5+a6kbceNt/FRtdFFUnehjC8U5pkb1y+SOiceSRbKFUwM5HzU2uORBRabWzuR5IPFkoVcEs3F6IkWEj4Tlzb8JXTEcUJzROSPLB4cnIDQrXSG2O0EXHgnZ0WdOzzXVnCNkOgSMp9FIuOZH5ySv+RlPVXODG+4wcJ0Z1XNcYgGYuZ57FtVawbcHxRgJQK1D4gsrlc7vJrjjMJqCYDEh7s8v7LeZYNbPZmxOyPd+i5jC0xScXNuCLg8NoW/o3TjXWe0tNrnI8QfquniuMmnNzS2703cI5oc2HAi/vDd53stFzyfZtxPyCrUa1MiRFuIjxyRcTjGtgEgEgwJF43b10XKSbc8lrExYBe7nGaBBCd4vJtKeF4+V3bXq4zU0g93BBJCPUbxQiw81CgyDsuo8x9EXySEFBohg2JOooraalBTJTLAkrsJJ7N1WI0iym5rXEjWJAMGMp7Ryb3oD9PYcG9VniD3W70N+BYc2g9wTjR7AZDQDvAj0Xud68XqK3TlE5PB3Wd8gis0iw/F/2u+nHyQQ07D4/ZO50XI8/ql3o6iVdIWIAdw7MW71VqaVqACKZ3XInda6mK05WHH5IrGhT3p9YjS0jUmHU88u1/dGOLMez/8ApMGlSLUd6fWMb/5A9znNDA0ttD5EkZgEW/uFzNcOqOe89kl5OrtvtAnJdPpzRWvD2SHtuQI7QGy4zH2WFWpCuBVpGNSz2tPDMg5/McQubk3l7b8VmPpTFIp+pRKGIDxLfQj1ROqK5LNO2VWdSJ2JNYDwKsOaUPq5Qf6YNm23ZxUXUEQ094UCSOI3/VKiBikolh2XRXDglJ3KTDYNqP1oS1QoGOCZJfp2nYnZghvSYI5KwafenMqLIduEH4B5o7HBuyPzyQmVE7XOgzB8rIuVTMR+sCax4IIjYe78yUmOWdWc2yKaeSRjeolvw3UmJrb7qJYNiQqkZhN14ncjQOGnZZXMNjWC1SmB+4S5vhmPNVSSnjirxuk5TbcZ1REjqyP9qSwnUJPsgpLTvGXjv9un1wpBVtfx3BEbTJz8B8969Pbg0IX/AA39PFRFK8mSfIcgiDcptagkUurCmWKBd4JU0gOKRJ58vuoJwVOz0iXjbZc9pjCOpvbVpgFhM1BcRO0cDJzyPNdG5VsRhxUEe6QZzkjKAdg4+EKbNnLpy2PptkPpkdX70iIM7f2z4FM0tPsukb7oLnnA1DSe7Wo1SdVzzrZ2IvusD3FU8ThRgnNAY7qqhtqgug8Ym+XMcQufLF1YZf202iUzmRkEwqCBBt+bVLrlh7bhOJ3IetvsrTGyh1MOJRo9oAaosZHpy4KXUg3BRBRaB7V90H1UH0Tm0cx9OKVmj2GWqLqQOwJnU25zmT/ZLWjZ5pD9Qp6wtdHpkj6bPsoMDtglWKdB590+CVyg0jra275p2vixJCd2GO8D/cFEuAF3A74BS7QtyfSdUA4o7C0jJVf1NIGLkxO7vSGMb7rWz/uKntfkpXLFYjvTsnY0qt/iR2QBwACr1tJE2lx3xPyS1yX4XkjVM7QBzICYup/E3uv6LGqV6nusJ45DxJRG4aq4CdVvejpn9sh9lyrigJ1e1EGDLZmbA3g9yk7SrctTxP0VRmiTm557rBSp4Bmbe0OBn0Wvjmv2o3ksf4ufhZ4H6pKFPDsIkMMfxP0SR4cP+p3f7daxmqIjvBk98ozag3+NvVMGp2Us+Jles4RQpgIbKQ5cvyE/Vu2EHmIPiPogicoqRnaD3XTCFNVClM8gCTYJn1Q3vMAbSdwCTaRJl2ewbB9Tx8Egi1hdd1hsbv4u+njuU+qjLfJRAnhAZ2ldGNrUyx3Npj2XDIj05FcdhmE1HYerrUyy7XEWJzADpyyI4WXoWqsbpNoc1KbnU2h1VoMNJjXGerOw7Qd/NRljteOXyuVbUqU6r2vDer2OBiZ98N3Gb7iDxK0JHJVcK41aAbUBZiGtMZPE/EdhabSJse5VtF1ngdXVILpgEN1QNzCJ8DtXLni6+O7/ABoiRkVNlLXBIIMGJkQCMwUGoSBJ2KhorGNDTcXe8kbZsMk+Pj77+Fy59PTWdg97mjxUeyAe0TG4fXNVjiCfdPgfU2QXVas2YAJ2uv4AFX4eOe6y8vLfUWg+mZOq48zHkpVcRqgarQO6VVGtn2QTwJ8JMeShXputLz5AeSzuHFv+1ycti4cW7fHkq5xo2vM8LoFHC03HeRnMuy43TfrmB4YGuJtkwmOJhHXH5iOl+0xfLiYcZEARHfJUajXu2Bo4mfIfVHrYx+qS2ncfEY8VaFN4a01CxpN5DpF8okAlPtdfIOmMv7+s+nhng3I7h6SUQ02D2nieLvlmpCnTZruqVXuGYAEgDgNu3aqv+IYYua+GuIkCQS6OV9sJfyP+M9Dvr0WZiTOwEyruo7VJZTJMWB7Pqs1ml6pJDKADZtFhzh2Sd1bF1HSXhg3SXeVlXS/U+X+l5zaob2tRkjeDB5bUAuYynNbEEm86rYHdmqztG60a9Vzjus0eQUho2k2+rPEy71R0heSoHS9Gm06gfUdmIeSSOJAiVZpaXeGEUqWq43uxog7jJunLYHZAHkoyRnfkn1ie1TZjMSRdrJ29qPkmUwTuKSeoW67trVMIX6tgeGFzdciQ2RrEbwMyirsc6TSpSoQpBAOEOtG0Sdg/Nik52wZ+nNM1kc96KIA3C31pIdETnachMonbnIHlY+Bn1RtVINSMM1t9uf1yU2GdqmQodU3d8vRATAScmDDsPjdMZGzwSDkelmi6rXNq0GsI1/6geXCJ94EZA5HPMFVdI6NbWYXUQ5rwDrQ7OxtLiZIJDhAvtzt2r3NIINwZBBGYi4g5rlMXoJ7KricRqUyOwCABA2F8i4J7x3rLLH61xzZeCr6zYqEazRcmBrRm6Dkd4VrCPpOnVc21yRBHK21V3YKmJuDmCZlpJzM5f3RmYinRawUMK6q4wHdWJggbTBnasMcdt88v6KriSBLWOdJAAESZyR20Kjmjsahz7XpnmtBtHE1QJp9XcHtEA2IcJEnaNymzQFYvJfX7JzY1tsspt6K5xovJphjRNV1XtVmsYGgxq55g9q0bPFNiMHQgtLw4GxiDPDh47F0zejtH3g5/8nGPAQrNDR1JnsU2N5NHqn4y8jjsLhWNYxtPCveYBJExrQLkm11rM0fiJBY2nTEQZzg8BP5K6IJiE+sT3rnqXR6oZdXr63Km0ADn9QuFxLjUqS9xLATqwA0gTa4F9i9J0/iDTw1U/sIHN3ZHqvMaBLbTIm42j7JyaTbfVatLANNyNbcXEn1Vuhh25AAclRwmI1TfJbDIiWkQpB20gNiL1Z2KbKJImUm0gDrReInhuSBtQSiCiFBzhKmH2hBoGkNyYUAia0clDVlwaIkzHcJ+SDCd+ZpKTqbhnISQHXBgJBIEjIwJHIo4KrgqTCunbLQ5Ki594Hed31KGDrZZb9/8fqjtaBZUk9MAZKUJmogagIhqcNUgkUaIOUycpAJVSARA5MU0pBNzZzy2rP0hounVb1eTQWkgHIC4jcTEcpVyvXgbybAbzsH5sTUKIaImSbk7ycz8uQCAzKGg6NIDVp087SDMkztnjuV/WjMEDlbysEdzUzDnMcI3cUjQa4JIppgqJw+4n1+/mjRbQKgAiFjhsnl9D9UM1m7bcwR55FKw9n1FEhFUXKdHtyfTzFRSpt2OfrHOwYLExfNwXOaNYysCHGHjdtGzmFd6aY+cRqgjsBrZ+Fzu1DuBDh4LnaTiHAg6pBj+Lvhf+07CjQ26CloQtN7hGp4JzXWFijaP0s17O3DHZEExfhvVp75Es7QnYVGlJsbCieSY1wbJ2mBvHikEH5SqxfB3K3qoFSgSkqEZUsCf69Kd7v8AxcmZTDRH5KfCg9fS2do/+JQHSmkNySmQkrRtkYLpbh6ltbUducI81rYTENqtkeycr5j6LyB1u8fXx2K/g8XUpXpvLbb48hK3Z7euNCLMLzvBdPKrIFQNfvvBjwuujwPTPD1PaJYf3C3iqLbogphBoV2uALSCN4MowKAcqJU2hMWpUIAJi1TKZI0U6kq+J7R1Blm/lsZ37eHMJBDD9p2ucohnK0v5u9I3qzCDUxLG5uA/Nyqv0u0ZAndsU3KT2uY2+mhCZxAFyBzWFiNLvOUDl91XqVNa5M98rK80+NZwX62qul6QyOseAnzyQW6cv7MDbeT5LHa1IOmwB/OKz8uXxfixk/XWB4IkXBUerF7C+ds+aztEdYOyR2PTktUtXTje025spqqzsGzMCD+0lvpmgOw7wOy4H+Q+bY9FdIKzdP4rqcPVeTEMIB4uho8ynoo8w0lVNSq951SXOcQfdcJvTdutkfuqobYEZEFoJ2jbSqecHhzU6VEknZlImxIghw5gqw3CDIWmJ4xvU7GkMIzXGq7z27pV+lVdRuzvF45fdWqWEBYN8IVak4e1cRz8dqhTRw2kG1RJER4qf6hjNaDkJIzMLGFIsOu249RuVxlXXadWQfRCti0tKU3+y653iO4ojajh7QHMH8hVMJoxg7RbBj2ZlvNXNbeppolxU8K7+vS/l/xKg4RkUKhUDKjHu9lrpJAm0EfNAdeHJ1RZpmgRPWM8UlZPL3wBBmBdu3++7wUaNe3ZFt437r3CYgkcR/aO8QnNCLgxa/FbMViZdLjszJPy9EQUZHZvf4beJKrNcRx8AjMqzmJjYUEsYerUYZY8tP7XEGeQXQYPpriqbQHBtT+ch3iM+cLnadbj3MEBGoQ50EQBcmbxG+Udj073RvT2i/22vpniJb4i/kuhwuPp1BLHNdyIPjGS8i1WlpvyHzKg3GOpm2sCCBMnlmMk5kPT2WUoXm2B6aYhntHXH7rzwkX9V0+E6aUXdl803ZGbtB/kEw28ViNUWBc42aL5nKTsG0ncEHEYEmkWgnWNyctZ2Z5bvBDwOIFYmoH9k2Y0H3QfaPFxvyA4q8UrBK5me5LWVjTR6t2tqudrTIa1xuIvYQJ+St4HANewPMiRkRBHAyuTxXbr801/1mCjNo+as0dEPdwXQUcO1uTQiwtJwT6zvPl8ZVDQTR7RlXaeEY3JoRwLXTELWYTH0yuVvtEuTSpQmhNJoXK9P8SRRYxub3yRvawSR4kLqoXnfT3HF2JDG/6dPMEWce1EeHgkbn8DT7NvwbPJaWHp3v8A2QdDXbOc38brSDBuWVXEiQ0SqWI0kMhmrpNlkYzDjb+d6AtUXscQ6SDlY2P7SN6P+j7WsLHbuKoYPBlo127R7JkzGRIOR4rSZiRkey7ccu4oA2sol10nCckxpED88EqcOTuUSqWIrGnB92bycvFWGYkEfMJaUTsO031QknLgkq2WnM1WWBG9BNW5G0ZDgmFQlDee0D4LRmsTZO1BqVgIE5qVNyCG6wNBJ2bpv90bBnXJa2QahDW2JgZn84KtROseHnP0XYaJ0SKTbPaXPA1SAbAyZE8fROTYpmdGm6ntO1htAETnkqmI0FUaH5OBAkDPfbvXRsxBY0NcRPy3+qrVKxdIYY43VWRM25LqupqNc9pbtvtie0rOCwLqrC4NBc58ybWzPiVqYjRbXODn9ojfPG0ZQqj9OdVAptDhxJE8oUarXHHf4kcDVpvluswBsktOZAk5Z34bFZwXTDE0wC+HjLtCHZSRO1SwvSWm6NdjmGDeQR37VZa2hXFix53SJHcbp7yh3j00cD04oP8AbBpnbIMeK38LjqdQSxwcOBXE19AsmWHVN7EAgHfCzKujKzDrNmZzYY8rJzKfUXGvVCmD15vhulGLpQ0v1+Dxc9+xbuC6e0zaqxzDlObfK6v36T69urdUUtdUcJpSlVE03tdyKtBK7ETJSCjKkkDOYDnsv915JpDEmtXqPuQajiBa4mB5L07TuM6rD1XbdQgc3dkeZXC4XBN1BDQHQLxfxU5ejilgQ1th3fRXnlU4h/fdWal1CkyRkg15JEW7p8irDaQgJPAiwSCNNxJ+21TqMBzEoNLGsdIBvu2+CKXxHr8ig1b9ZTY4t1wN4OzkUZuIBuHffms3SOB1iXAiTFic9lkWhSLWhtpH4e9I4nj6AqNLTkVUwWB6sRJyym3grpCrVagkAm+Y3/2SVoQnkkqLsTVn2WnjMeSSRsmmnOfgkktoxoVT2hzVh+3l80kldRGn0WphzyHAEar8wDsXYYwQGRa6SSMQzWtBe8ke98yr1EQ4xxSSTXGZiXE60mcz5hZGjTMze6SSv40w+rdH3ORWfpNoDpFs8rJJLH614/rb6PYhxEFziI2klbUW7kklnyBTrsBNwPwFc/XbBMWuUySjH0y5FIOIgjPXN13vQrFPc0hz3OAylxO/emSXd/5c89upU2JJLFowunR/yh/m35rlKLjA/i1JJLIoVT2x3+iLR28kyShSY+aTvl80kkBytcf1B3+q3ajz1DjJnUz25hOkgRR6RD+i07Yz27NqfR7yWCSTc5lJJK+lRdf7R5KrU28/kkkoWrpJJ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4000496" y="0"/>
            <a:ext cx="4388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Dokładnie dotniemy …</a:t>
            </a:r>
            <a:endParaRPr lang="pl-PL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0" y="2714620"/>
            <a:ext cx="59968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precyzyjnie i fachowo ułożymy …</a:t>
            </a:r>
            <a:endParaRPr lang="pl-PL" sz="3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3071802" y="3286124"/>
            <a:ext cx="29289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glazurę </a:t>
            </a:r>
          </a:p>
          <a:p>
            <a:pPr algn="ctr"/>
            <a:r>
              <a:rPr lang="pl-PL" sz="3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</a:p>
          <a:p>
            <a:pPr algn="ctr"/>
            <a:r>
              <a:rPr lang="pl-PL" sz="3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terakotę</a:t>
            </a:r>
            <a:endParaRPr lang="pl-PL" sz="3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3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3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encrypted-tbn0.gstatic.com/images?q=tbn:ANd9GcTeCDIsV1mpFz0KHYyvH5B7pKrQvx6tifPS1d6PftOqDdKlOuG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4573" y="142853"/>
            <a:ext cx="2905145" cy="1743062"/>
          </a:xfrm>
          <a:prstGeom prst="rect">
            <a:avLst/>
          </a:prstGeom>
          <a:noFill/>
        </p:spPr>
      </p:pic>
      <p:pic>
        <p:nvPicPr>
          <p:cNvPr id="62472" name="Picture 8" descr="https://encrypted-tbn1.gstatic.com/images?q=tbn:ANd9GcRGJXOMpIDqlpWlR9FlM20lKHt2i_Fk3gRGEEMfks9mioiYTwu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00240"/>
            <a:ext cx="3429024" cy="2110169"/>
          </a:xfrm>
          <a:prstGeom prst="rect">
            <a:avLst/>
          </a:prstGeom>
          <a:noFill/>
        </p:spPr>
      </p:pic>
      <p:sp>
        <p:nvSpPr>
          <p:cNvPr id="62476" name="AutoShape 12" descr="data:image/jpeg;base64,/9j/4AAQSkZJRgABAQAAAQABAAD/2wCEAAkGBhQSERUUExQWFBUWFBcUFBcYGBgXGhUXGBQVFBQXFBwXGyYeFxwkGRUUHy8gIycpLCwsFR4xNTAqNSYrLCkBCQoKDgwOFA8PFykcFBgpKSkpKSkpKSkpKSkpKSkpKSkpKSkpKSkpKSkpKSksKSkpKSwsKSwsKSksKSwpKSksKf/AABEIALcBEwMBIgACEQEDEQH/xAAcAAACAgMBAQAAAAAAAAAAAAADBAIFAAEGBwj/xABFEAABAgMDCAgDBgQFBAMAAAABAAIDBBEhMUEFElFhcYGRoQYiMrHB0eHwExRSB0JicpLxFYKywiMzU6LSFiRDgwhj4v/EABgBAQEBAQEAAAAAAAAAAAAAAAEAAgMF/8QAIREBAQEAAgICAgMAAAAAAAAAAAERAhIhURMxA0EiYYH/2gAMAwEAAhEDEQA/AOvUgoVWw5ee7CBSC22GdCl8NFhRC2pZq3mrKRWipUUXKQTyl4hNL/BFiFLlyzYi8WLQOGILG0pWxxAG2zuTrYh99y87y/ldvzbj82+Hmk9VrSQ1zKCmu1q72BHDmhwNQ4Bw2EVCrwyRaca5T+IRQhudbaK0qgMKI6OG2F1DoALjwFSmJB1XgE1ZW1zQR2gCQ0mloxspXNClIkltooM51Ngcbd9q06ODbUGltaFjm0Naua7tN0nDiUHJsRsQNh3hotGm2tXaBaLMTX6UtHIMYO7NSNNLDsJv2ixEzUx8JRLFlBAKQCIyATcET5N2jmFuaAmhSojNkzq4qXy2sLWUaVK0mWy5OIW/k9YRlOlCtUTnyX4hwUhIj6uXqnrVpKi3RMfLjPza4VNiN8k3SUyJXkKJCsDKN0lRMs3WnKNV5CG4KxMBmg8UjlKK2GG0F55JxaA5BciveEJzkFFYtVWKSbnIToi29yGue+WYtpSebmgFwrtTQmG6Qk5LJ0JwrmCosx801/Cof08z5rv/ACIjYrdSyIRRC/hrK3HiR4qbZBowPGqLLYgSEJ6bMFAitXDLPtojGKRL7U3MuVDMZZhMfmuiMDqgULgDU2iujDioVykYzDosSIJRrg28UvDnOo42YrtMixi6BDLm5hzRVv00spyXC/DIjxB8+YbavY8Z1CCOs1tM60Zwouy6PV+Xh1dnnN7X1VJNea3z+ozF9BFVYy8JIyoVtAYs4W3yjXjNcKg+6jQdaT6NZMEKBQVPXiVJvNIjmCv8rQuhgZPJbWtK3WV2ErlOh/SERoYZEc10Yvi1bDY+kNoe+himrgzOpUVI7Q2rd4XNU5L0w0J7E24IRZauWa3oDI4aLTRb+eZ9QRvlGm8LTcnMpTMbTYF3nDkxsB+fZpUI+UGAEVtomxkuH9DeAWjkmFX/AC28PetXTktivlsrMzBU0Nx3YoxymzSmhkmF/pt4BTGTYYuY39ITOHJbCJyqzSouy1DF7gK2BP8AyEP6G/pHks/h0P8A02fpHkrryWxTfxlgjVr1S0iui6ia/jcP6grJmTodOw39I8kT5Bn0N/SPJE/Hy9rtFM7LUPShnLbNKvTJt+lvAIbpRv0t4BPS+12igiZehgVJVblGfEUtDa2XrrXSbPpbwHkqfLzWtaAGgEnAAK6X2tU7XqQetNYpBq5wpVWLSxaSLnIecgmatRBOtbaSByR8dC/yW8C/FW2YdC4mB0ng51BEDjobV54NBXVy+XGOAzWRjZ/oxB3gLr9IeI0i33amGtqhPjZ7SM14qMRTxU4EQ0FWkcCmUWNugpSaljenfin6VovOhNksxTw5+YyZEd2W8wO9chlPoRPviOLGyxY5zal1M8NBqbaX38l6LEdFb2IbXfmiZvcxyG6JMG6HBG2K890Fc+PCQ268B6cSQl5yLDLA01a+80taLBTArcp9oEdjWsZ8IBoDWjMebhQYru+nXReK6MZmK1ma7NZ1HOObRtBXOaL6X0XNQ+jzDg7im2fVgx2nRzKkZsv8WcDWucasY0UObSzOBJtPJCmuncapEJkJoH1FxOqtnguMyvJPhws2G9zau7RcaCygbZdW3eNaq5KRmc5pEVm11XAYdYFpB3hZkn3VjvY/TSefb8SEerm2EigN9OrXgqXIkeZlnNcxzgA4uzBGeIZJr2mUob8dCp2ZEmmfFb8eCc4WOJLq21/w3U6h4aEnlgxWNhARgXBlHhhcDnVNriSc40xsuuxPXx7WZ+nqsl06mHGj4cE7HOB3WLpsiZchzHZscBa03jiAvnk5ZmA0wzeSCCS/PFPpIwON69D+ylsSPFET4ryGO67SXkNoLrbMVn48urXrQapBqKANKkGLYDDVGlqMRRRazWEhENWi1GzFosUgc1bLbEYQ1ottCC00LZCIGLM1aAJCG4I7mobmoQJC5fpFEq/ZYusLB7qk5jJkJ1S5gJ3+aLNhjimvWy9WMzJMqaCmz1VdMszLaii4dbGtbD1iUEyNIW1EhP5JhRnAuzxqbEe0Hc0hGlOj0s2lILDTFwzz/vJQosfNzKgmoBFATeLbhpTMGZJ+67gR3rqyupRwaKNAaNAAA4BdNkqJVmwrjoDnm5vEtHir7J7I4ZVoabcXU8FFf5y18RU/y8ybzDb/ADOP9g71oSEc/wDlaB+RxPHP8FacWz4q4nKPTh7Jh8FpFREzOtCqKVwLYoJsOIV9EyS/GM7c0DvqvMsvwvhz7xUmkRtpvNjTbRMZrr/+rpihBbCOFQXsO0WOoVWzE/Geal0yNGZM5o4fBAV/keThOgtc4mpr98gWOOFQFbPyVCoCGA1Gs15o8nI8l6RmdcaMfMOhmlkSMHkkC26gpuVLDyVPG0Mi2aHD/kvSemUSDAdCLiyEHB4FaNBIzT4oGRZ+E4dWJDdse09xTNZscC98wCWRo74JIHViCIQWmtTYDZYtTGRozKfDi/Eb9Xw4lNgLhUq5+0CGPmWnTCb3uXe9EmPMqwtiZtpsza4D8QVVl9vHosCZrZGYMLbCP9qUdkuPUuD2Em+hHvQvoOJDjU7THU0gjzVcauNHS8F+6Gf6grZFnL28Oh5CjEitXDGhAJFlRW2laC8Fem9GOl8aUgCHCyY0Q23lsQkuJvc5zgak6yuidkmCe1Iw9zGf2qoyrMQ4D8yHL/DBaCQHxoZtJFzIgFLNCZdGU7L/AGpRKdbJ76/hfX+zncpD7X4Y7Uo8fzjxaFTyE+XHMZEjwzUklseJaKmyhNbKi2tbEWYybDf23xX/AJoz38nOKdxSVcw/tfkyetCjN3MP96ag/ahIO/1R/wCpx/pqqCV6OQMIQ4fsrqXySwCwNH83kUdj1Wct04kolc17wQ3Oo6FFaS2tM4DNtFcdYVpJZRZEcAwRbbaljmture6i86y/l+HLx2s+B8WJDHVfnUpntBIBoTShu1K+6BZfMzFcXMDM2tACTWrTWvDmnVjt/hHSomAdJTGcFlVvIxtL/Bd9RWfCdpTFVlVZBpYw3aQhvhOwoE6SsRh7KObhTVP8P4JOh4eObSe5U81OZSY0/wDay8Sw9iYcDwiQgOa7OiSym6jCjDLryaN0ujMP/cSUxD0lrfiN4sSM30zgRRmscc76S1zTzC9DirnOkTqNriLjis1txxmysS8U1JOtaWdWjxemMJgzTnEtvoNGhbb9osIf+N54DxSplW5oHwmuNKVIFTxVfMZJrewM2V8lbFlXw+1RguguP8zR5r1jotPiNLMiC57WvH8zQV8/OyFXQvTug/SWLLyzYXy/xA1ua1weBYCaVqDhZuV2jWV6VReL9O/tNnZWdjS8NzGsY4ZvUBdmljXCpdWt67x/TCad2YUFn5nPceQC896WZN+PNOixmhz3BtSwDNsaGigJrcBijtIutrlZj7TcoRDbMRKaG0b/AEtCtsjTcSM1sSIXOeTa5xqTQ0FSdQC23o1DwYRucPMK1ybIBjQ3QdR14JnOVdbCU1CDZ1jnglrXw3OvIoCK2bF6k3plJtY0CM00FKNDiRboDbFxOUcmF0YOFLKcjsVsyH1R1a7Cs9jiu+0GZgT7ITWZxzHuNS1zL20srStwXE/9CtdcXcaruspQxQVFNyTgw26eaO9XVy8PIpgAMqTaXCuuzwXqnQWJWVtwivHANXDZVYM9v5fEq5yLGjMYfhxM0Z5OaWgitBbdXngt742s4velvSCNAqIQY45laOBtPWoKgii4iX+0qZhuq+WZr/xM3hUFN9IIkzEiVc5pbmgENbSt+klcLOZHiEklpHNHaLK9DhfbTCH+ZAeNOa9j++iDO9Koc+8RoQc1oaIZDgAaglxuJs6wXmUTJDsa8F1fRGUzYBH/ANh/patTlBjqMj0ESuo+C6aX6QykQ9WNAd/MzzXHy9ldi8liSLqmzFPi/Yux9RQWwXixrDrFPBRiyELQRscR4r5eY6IzslzdhI7im4PSSbZ2ZiM3/wBj/ErXQdnrHSSTHzT6VoA2lTU9gK66AyZLnUfmHSBXA+a5Do9NRI0syJFcXvcDVxvNHECu4Dgj5Q6Vxcnwviwg0uL2to4EihDibiDgsZ5xv9a9hbIRsIwO1pHcUYS0x9UM73DwK8Sk/wD5AR29uXY78r3N7wV0eT//AJDy9giy8Vuktcx/Ilq31Y16O4zTfuMdsf8A8gFH+IzAvl3n8phn+8LkIP255Ofe6Kz80M/2kq2k/tSyc+6bhj81Wf1gKwrsZZd96FFbthu7wCOamcuNF5pts71OR6SS0X/Ljwn/AJYjSeRVkCr/AEb/AErG5bYbnA7CCk8qZUaW0qrqLLMd2mNdtaD3hVeWZWG1gpDYLfpHkrypY5yNPN0hcp0kyiDRoNSdC6OchQ/oZ+lvkuE6QzDGOJaGtN1QANWAWWlbEjWrFXOnWfUOKxYDomShpZR2r90eDCNxBGr91ZtlWOuIrqs5Iny5Gsa/NcuztisMg03gd3pzV3kWAGigs3hDbKNN4Ldhs5J2Xkadl3iqU4acw40O2zvVZNyIc4ktI1hWDWxG4V2eXotCaNaY6P28lJXNkNDtyBHlS13WssFqujEab28q08Qq2el+sO2BS9to3hW4sZFd1rKnWLky3OIszd48kWWgEjqva7bYjva4dpteBVqxWTMF51j8KSbAh16zTw8vNWsbM1tO3/kgfCODgfzDxWdOEn5OhOIpSu2nJ3grWRydmtsJFtbh4JOOw4w87WKJ6RIpYHN4plWBT0m4/SfetVD8ln6eHoV01/3q7QCofAOhp2GnepOWiyAF4I2gHvHitNlg0UFNNlnu5dQ5lLw4bq9yqspAVs0aKYlPH7FVRbQKlidFTgSNq6FzLN4Vm7JowcRtCeVEjgY3RV/4TwVfM9FXj7nBejxJJ+kH3rS75F2LDuHvvRLYciv6PyZZLQ20pQH+pyremUtnQ2sP1B3APHiuulYNGAUPsnSUplCVz3AUwxFl5XTcmsY8pfkHR4jvUW9HCdPJenHIDfpbzb3hBidHG691vij5OR6R5s/o44Y8ks/I7xiPe1ejRchgfeI2gjwSzsiuNxa7h6p+Wj43IdFsmudPSzSL5iEDs+I2vJfW7YlV8+5HyNEhzMKI1jc5jw5pIsqNNCF6RB6VzTO1Ahu/K9ze8Fbn5JWbwrvarjftQyo6BIxXsNHhvUNho5zg0G2yytdy3D6fU/zJaK3W0tf5Ll+n+XxNwxDhtc1pLS4vGbaCTQC2uCbyjM415HM9IZ2J2o8Q76dyjLwIjzV5LtZqukhZDNbmnePFMNydT7vLyWLzb6ue/g7fdPNYuh+XHuqxZ7U9XVskWutad3obUaFCiA0rXRU8raFCEuRr70WHMEWVrqNveuOupgRQO2wt1hOy0Nruy4HkUpBnhcat1Xt4FOMl2OtFAdLTTkUowWEaae+K0bbCGu20/fggfDe00Faa7PGi3DjWkPBpqtp4qTIsqzEZvMc7UpMyRPZc0q1hzTTYSHDQ69aiSMN/ZsOi4+RUlWGOaOs2utMQo4OkbD3go4lnt7JrS8GwqLnfU23VfyRpwGNbYS07atPkUq+WANcwjYaenNO5gNzq6jePe9KxILm/drs6vK0d6NOBmBiHEfmaRzFnNWEq11MHbCCqtsyW20ew40qPQ8FYS+Uq30P5h4incmCjRM29zc3Xd3qIgtNod77kxCnGnTuIeOF6mBDP011dU8LPFaZK/BfgQR70Kun4RJ6wwV2ZXQSPevzUHwHGwhrvfvFMTlosKzeE+H1ueTttCbm5Vv3muFuBqD3962IUI3CnLvTRC7QRoOxEE3S9h98CmmwGafFS+E4dlwPvgskGFPA2EHeK961Gl2vNze70UBGcD1oe8AH+k+CLDLDhb70rQB/g+jObsNVp+Sj9X6gnmQ6dlxCnnO0g7QpKZ+SnajsKC7JxxbyCu3xDizghiK3WEJXyUuA8GlKayO9XrIo08UCFQ3EHgimFqHvYtQVM0Ohc9lyUDjSnD0V0+GNY3qlyhBJNjuIVVFM+QAGI960qZJ1bCrOIIg0HYfVJuiuF7SN37LJDbAiaSsRRNe7fNYnyHQ/Aa7sG3QbChPlyLwisLH3Ot0GwjYf3TAjubY4Zw0G/192LDRDM0WakRgph4J8S7HirDu0bsEAwS28e9iMIkGdIxOwppsy13aYDsVfSqgbDZZoQVoYEJ11W93Oo7kCLk+ILWnOpdQ2jn4pX5ki+1FhT3se6q2rDLcqkWRG28Dw8kdsxDfjdgRQ7kJk4HCnVcNB9UCZk2nsjNOg2g+IVqwWLLV0HR6H90FpeywXaD+yT+JEh22gfqadqZh5XrY5tdbbeIKiYbHH3m01hEMtDeMDt9LkOHFY7supq9HeaIZc6K8juVAUfkanZJ7xyS72RhhUfq5GqfMQi4kbfNS+ZOIrzSFfCnCNuObXut7k7Lz9cQeXcpOisd2hXaK99vNEgycMmocWnUaj/AHW81riKyLMWYt2XeSWMYi9rXjSBR3kU1HkHfdLTyKqYgiNNtBuI40CaoeBhOuJYddiz5R+Dg5KfM2WlpQ/jtwdm7DZwKzpTiPitNrSRt8CnIE3Z1hxH7pFkxEwIcPegnuT0GISLWg7PTyTAL1HenotGFodx9hQzGHUeHl3LZl3C42J1IvDxoKgY5xae9Tq8YcLFnzGnmPJSY2I3EDuU85uBI2H91ERGn0WnwmnGiQ25xwcDtVdMuNbWg7DRNRIBAsNVWTDnj2R3KQMd7cQ5u1KnNwd3hGfMnEd3olokdpvHh3qiolNfMLEt1ff7rFoGREttFD791TstNPGOeNBtKi6HWwi7lt0bUrFhFpqLlybWzJprtR4Hjem4c2771HjgeNx5KiE1ndq3QcQpsmHNuOcOY9+ypLxwY64022cDceag+A4XioSkKbBGnT64pqE8fdJbsPhcVICIBhUbbVAjjqt9VYObUdYB2yw8rEB0pXsG3Q6w8UYtKPhnapwZx7cSRoNvqpPzmnrNotEAoJlmUmG8FuBN4RvlWPHVAP5aDkqx0E7UJvVNlW7Pfggm48g4XEbDZzuHFSg/FbdnWYEV4adoqtQ8oPxo8a7/AF5piFPswzoZ5e9yUwZWP3hXZ4g+iLCjwnXOodpBUnHOvDIg03HiPIJaNIw3XEsP4ruI81A66AdR5HcRfvRIUMjxqKcx4qsErGh9k1Go198EzAyyRY8UOuxagpyK2gsPGzm3ySoixLRSo1kOG6lo/SpxJ9jsKc+61LxH41qMTfTbiOCbVIx+ae0wjW2317ktEkGv7Lxvp4+aaEQ4gOGkG313Ib5Jr6Fj6HQaGvG3gVkk2ZMcy7uCnnvbf4+NQjfLxWY12eqkJ2nab4KTBlCtjgDt8DaEUPb+Jmy7x7kEthut7NcQtMlKdl1dV3dRa0YaZU3OB5Hl5LHudiOIzhxbalSwjtA9/dQqbIuhx2furUkHtN7TtbaPRbDWnsv3VWjEdiAeR5+ai+NpH6h5170hqLBcNHd3JCNFcL694TTorfoI1sJpyNEL4zT2Ym51P3UlfEmAbwO5Jx80q2jwzi0O2Hz81TTMuyv3mHeBzs5qFA+G3SFiEYX4+Q81ta0Om+Z+sVH1i8bUV8AEYOacR6XJY1F43i0LILi01YaaRgdo8ly+2wY+SyLWVIxGPJLNcQVdwJgOu6jtBNh/KVOPKteKEZrteOxKUoOINCiwp2ljrtI8Qb1CckHQ9iCyJW/ipLeFMGlQajSKkbxeE0ycs6ws03t9OS58Mc01aSDqx2jFMQso/V1T9Qu3jBSX7X2YEcR5jchxZJrruoeI44b0hCmKWig1ttB2j9k5AmxjQDTh/wDnYbFIGLAey8VGkIeeDf78Va0IFWnaLxvBsSz/AIbrHDMOw04Xj3arFpEwMQffvSokaRx8PSibiSLm2tOc3SPMIQfWy/V7sKMWgsdoND792jemBOuFj6O5HlehOgg3WID4RGsckeStYE637rszVh5J0nOHWbnaxb6rmxvGy5FhRXt7JB30TEsY2TmO7BLTou70nGl4kIgm7AkU5jxCI3LBueP1DxCNnQogtFNlvcnwCLZqltCNOLTtzbtqegzTHjAO92fuFOFItA6vX30Polo8j+Fw20PMWqR9scilCHDQbfXgUX4jHC3q8wd/mqJjXC7OG20eam2adt00pzBvQlpEyYLwN7Uq+TcOy6uoqMHKQrZVp4A8bR7tTYygHWPbv/bvFRrUSgmHtvB96ipCM114CdMCoqKPGg0r5FLxJYHUdB9VJoM0E++aAYTgbHHZYQpPliNO631UREdpDtvrckFpiNS0tO0Wd3ikXzoN9dWcA7mrZ0wPvNI1j180vElWOrQg7bD74p0Kp8cC402OI5OQYs47SCNY8QnI+TaWWj3gqqYkSMVqYA3TP4BxCxKul3ae9aSHVymUQXFrhRwvI79aZfABtHEX7xiqOblHQ354qW6RWo2p2Sys02ErnnprTLmGlto+oXbxgVKDPOZY6r2YG8t2Jitbfe/ShuYMRTWLjt0IJxsYOb9bDjo2pKbyQO0w07kGJDfDOc2zuO3zTcnlFrrD1XaMDsKUq3Atsd6LRob7feBV9Flw7Cmrx1KnmpEtttpq/uQimYW2tJHj5okGfpeaaxdvGCE2KcfQqdGnV704pC0lMpn35KxhzbXjDwK5Y5zLrR74bk1LToN9h4Hcbnd6s9HV+3qkkEsrvaVtxa+x7c0/U24+W9V0GacLjXUfJbdEY6+rDxHA3blasNxZIi7rBKOaR7ofe9GbMPZaBnjSL/PvRmTkOLfQHX5pStJFdGorPh+/W5WEaSNNI1+BFqTdBIuqNR8/NGLQiSPVQs2cvfJGL6WEU7vLuUMwG5BSZGIx97fVNwsoOF5qNdvO9Vxh43ax40Wqka1JdCbY69o2iju+1RMhCfd/tdQ8HXKoExp52HiLEVsfXx8wjash5+SMBE3PCTjSERv3bK1q05wsxoUZk68C80/UOaPCygMWj+Ww8FasV0vMlhJad3m03qxgZXaRR4puNOdoRHmG++h/NYeIS0bJFlWk7CM4efJIPszT2XbrwoPg6Rwt9RxVM+Vey2hGseRtU4WVHjHO2+qUfiQDhbqv9e9JRIA1jZaN+IR2ZYae02nvQUQxGutBrz9QpK10Zwut2eSTjzAN48PRW8aCCMNt44hV83Jb+adGKt2br5ea0pOkxo5lYkYtZCbr1XDrC/QdiYmclseK03rFiETdKvgnqOs+lxqD5J2QnhErZQt7TcPVYsQTGdmjS2toOGxCmsmBzat9+/dVixRAl8oFnVfaLgcR796FZ59QK2g3FYsUiU3k68tpQ4YHyVU6ARWmF4OA8R71LFioEWxStPhg9mwnDA7VixKagzJBocMNGwqyhTQcLRXXcfVYsTUYhQ6jOY4+/eCk6JX/ADGg4VF6xYsNJNY8UdDcSPp/ezuRoWUGvscLryPH2VixajOCPkbOqfe9IxZWl9my0cPJYsTVoLmEeHu8c1E32i07jysO8LaxZKAZW7rbbD73oIAwJCxYgth7gfEWeh3o0OZrYRXkfLuWLFYhYTwa5ptxB9+KOyOWrSxZ/bRiFPmltCPeC0/4T7226qg8QsWJ0YXi5JH3XEanCo4jyVfMyrod9mgg1HmtrFtlATjxbWuvHfp3qYyqPvN4WeixYoNiZYfvDe0rFixB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2478" name="AutoShape 14" descr="data:image/jpeg;base64,/9j/4AAQSkZJRgABAQAAAQABAAD/2wCEAAkGBhQSERUUExQWFBUWFBcUFBcYGBgXGhUXGBQVFBQXFBwXGyYeFxwkGRUUHy8gIycpLCwsFR4xNTAqNSYrLCkBCQoKDgwOFA8PFykcFBgpKSkpKSkpKSkpKSkpKSkpKSkpKSkpKSkpKSkpKSksKSkpKSwsKSwsKSksKSwpKSksKf/AABEIALcBEwMBIgACEQEDEQH/xAAcAAACAgMBAQAAAAAAAAAAAAADBAIFAAEGBwj/xABFEAABAgMDCAgDBgQFBAMAAAABAAIDBBEhMUEFElFhcYGRoQYiMrHB0eHwExRSB0JicpLxFYKywiMzU6LSFiRDgwhj4v/EABgBAQEBAQEAAAAAAAAAAAAAAAEAAgMF/8QAIREBAQEAAgICAgMAAAAAAAAAAAERAhIhURMxA0EiYYH/2gAMAwEAAhEDEQA/AOvUgoVWw5ee7CBSC22GdCl8NFhRC2pZq3mrKRWipUUXKQTyl4hNL/BFiFLlyzYi8WLQOGILG0pWxxAG2zuTrYh99y87y/ldvzbj82+Hmk9VrSQ1zKCmu1q72BHDmhwNQ4Bw2EVCrwyRaca5T+IRQhudbaK0qgMKI6OG2F1DoALjwFSmJB1XgE1ZW1zQR2gCQ0mloxspXNClIkltooM51Ngcbd9q06ODbUGltaFjm0Naua7tN0nDiUHJsRsQNh3hotGm2tXaBaLMTX6UtHIMYO7NSNNLDsJv2ixEzUx8JRLFlBAKQCIyATcET5N2jmFuaAmhSojNkzq4qXy2sLWUaVK0mWy5OIW/k9YRlOlCtUTnyX4hwUhIj6uXqnrVpKi3RMfLjPza4VNiN8k3SUyJXkKJCsDKN0lRMs3WnKNV5CG4KxMBmg8UjlKK2GG0F55JxaA5BciveEJzkFFYtVWKSbnIToi29yGue+WYtpSebmgFwrtTQmG6Qk5LJ0JwrmCosx801/Cof08z5rv/ACIjYrdSyIRRC/hrK3HiR4qbZBowPGqLLYgSEJ6bMFAitXDLPtojGKRL7U3MuVDMZZhMfmuiMDqgULgDU2iujDioVykYzDosSIJRrg28UvDnOo42YrtMixi6BDLm5hzRVv00spyXC/DIjxB8+YbavY8Z1CCOs1tM60Zwouy6PV+Xh1dnnN7X1VJNea3z+ozF9BFVYy8JIyoVtAYs4W3yjXjNcKg+6jQdaT6NZMEKBQVPXiVJvNIjmCv8rQuhgZPJbWtK3WV2ErlOh/SERoYZEc10Yvi1bDY+kNoe+himrgzOpUVI7Q2rd4XNU5L0w0J7E24IRZauWa3oDI4aLTRb+eZ9QRvlGm8LTcnMpTMbTYF3nDkxsB+fZpUI+UGAEVtomxkuH9DeAWjkmFX/AC28PetXTktivlsrMzBU0Nx3YoxymzSmhkmF/pt4BTGTYYuY39ITOHJbCJyqzSouy1DF7gK2BP8AyEP6G/pHks/h0P8A02fpHkrryWxTfxlgjVr1S0iui6ia/jcP6grJmTodOw39I8kT5Bn0N/SPJE/Hy9rtFM7LUPShnLbNKvTJt+lvAIbpRv0t4BPS+12igiZehgVJVblGfEUtDa2XrrXSbPpbwHkqfLzWtaAGgEnAAK6X2tU7XqQetNYpBq5wpVWLSxaSLnIecgmatRBOtbaSByR8dC/yW8C/FW2YdC4mB0ng51BEDjobV54NBXVy+XGOAzWRjZ/oxB3gLr9IeI0i33amGtqhPjZ7SM14qMRTxU4EQ0FWkcCmUWNugpSaljenfin6VovOhNksxTw5+YyZEd2W8wO9chlPoRPviOLGyxY5zal1M8NBqbaX38l6LEdFb2IbXfmiZvcxyG6JMG6HBG2K890Fc+PCQ268B6cSQl5yLDLA01a+80taLBTArcp9oEdjWsZ8IBoDWjMebhQYru+nXReK6MZmK1ma7NZ1HOObRtBXOaL6X0XNQ+jzDg7im2fVgx2nRzKkZsv8WcDWucasY0UObSzOBJtPJCmuncapEJkJoH1FxOqtnguMyvJPhws2G9zau7RcaCygbZdW3eNaq5KRmc5pEVm11XAYdYFpB3hZkn3VjvY/TSefb8SEerm2EigN9OrXgqXIkeZlnNcxzgA4uzBGeIZJr2mUob8dCp2ZEmmfFb8eCc4WOJLq21/w3U6h4aEnlgxWNhARgXBlHhhcDnVNriSc40xsuuxPXx7WZ+nqsl06mHGj4cE7HOB3WLpsiZchzHZscBa03jiAvnk5ZmA0wzeSCCS/PFPpIwON69D+ylsSPFET4ryGO67SXkNoLrbMVn48urXrQapBqKANKkGLYDDVGlqMRRRazWEhENWi1GzFosUgc1bLbEYQ1ottCC00LZCIGLM1aAJCG4I7mobmoQJC5fpFEq/ZYusLB7qk5jJkJ1S5gJ3+aLNhjimvWy9WMzJMqaCmz1VdMszLaii4dbGtbD1iUEyNIW1EhP5JhRnAuzxqbEe0Hc0hGlOj0s2lILDTFwzz/vJQosfNzKgmoBFATeLbhpTMGZJ+67gR3rqyupRwaKNAaNAAA4BdNkqJVmwrjoDnm5vEtHir7J7I4ZVoabcXU8FFf5y18RU/y8ybzDb/ADOP9g71oSEc/wDlaB+RxPHP8FacWz4q4nKPTh7Jh8FpFREzOtCqKVwLYoJsOIV9EyS/GM7c0DvqvMsvwvhz7xUmkRtpvNjTbRMZrr/+rpihBbCOFQXsO0WOoVWzE/Geal0yNGZM5o4fBAV/keThOgtc4mpr98gWOOFQFbPyVCoCGA1Gs15o8nI8l6RmdcaMfMOhmlkSMHkkC26gpuVLDyVPG0Mi2aHD/kvSemUSDAdCLiyEHB4FaNBIzT4oGRZ+E4dWJDdse09xTNZscC98wCWRo74JIHViCIQWmtTYDZYtTGRozKfDi/Eb9Xw4lNgLhUq5+0CGPmWnTCb3uXe9EmPMqwtiZtpsza4D8QVVl9vHosCZrZGYMLbCP9qUdkuPUuD2Em+hHvQvoOJDjU7THU0gjzVcauNHS8F+6Gf6grZFnL28Oh5CjEitXDGhAJFlRW2laC8Fem9GOl8aUgCHCyY0Q23lsQkuJvc5zgak6yuidkmCe1Iw9zGf2qoyrMQ4D8yHL/DBaCQHxoZtJFzIgFLNCZdGU7L/AGpRKdbJ76/hfX+zncpD7X4Y7Uo8fzjxaFTyE+XHMZEjwzUklseJaKmyhNbKi2tbEWYybDf23xX/AJoz38nOKdxSVcw/tfkyetCjN3MP96ag/ahIO/1R/wCpx/pqqCV6OQMIQ4fsrqXySwCwNH83kUdj1Wct04kolc17wQ3Oo6FFaS2tM4DNtFcdYVpJZRZEcAwRbbaljmture6i86y/l+HLx2s+B8WJDHVfnUpntBIBoTShu1K+6BZfMzFcXMDM2tACTWrTWvDmnVjt/hHSomAdJTGcFlVvIxtL/Bd9RWfCdpTFVlVZBpYw3aQhvhOwoE6SsRh7KObhTVP8P4JOh4eObSe5U81OZSY0/wDay8Sw9iYcDwiQgOa7OiSym6jCjDLryaN0ujMP/cSUxD0lrfiN4sSM30zgRRmscc76S1zTzC9DirnOkTqNriLjis1txxmysS8U1JOtaWdWjxemMJgzTnEtvoNGhbb9osIf+N54DxSplW5oHwmuNKVIFTxVfMZJrewM2V8lbFlXw+1RguguP8zR5r1jotPiNLMiC57WvH8zQV8/OyFXQvTug/SWLLyzYXy/xA1ua1weBYCaVqDhZuV2jWV6VReL9O/tNnZWdjS8NzGsY4ZvUBdmljXCpdWt67x/TCad2YUFn5nPceQC896WZN+PNOixmhz3BtSwDNsaGigJrcBijtIutrlZj7TcoRDbMRKaG0b/AEtCtsjTcSM1sSIXOeTa5xqTQ0FSdQC23o1DwYRucPMK1ybIBjQ3QdR14JnOVdbCU1CDZ1jnglrXw3OvIoCK2bF6k3plJtY0CM00FKNDiRboDbFxOUcmF0YOFLKcjsVsyH1R1a7Cs9jiu+0GZgT7ITWZxzHuNS1zL20srStwXE/9CtdcXcaruspQxQVFNyTgw26eaO9XVy8PIpgAMqTaXCuuzwXqnQWJWVtwivHANXDZVYM9v5fEq5yLGjMYfhxM0Z5OaWgitBbdXngt742s4velvSCNAqIQY45laOBtPWoKgii4iX+0qZhuq+WZr/xM3hUFN9IIkzEiVc5pbmgENbSt+klcLOZHiEklpHNHaLK9DhfbTCH+ZAeNOa9j++iDO9Koc+8RoQc1oaIZDgAaglxuJs6wXmUTJDsa8F1fRGUzYBH/ANh/patTlBjqMj0ESuo+C6aX6QykQ9WNAd/MzzXHy9ldi8liSLqmzFPi/Yux9RQWwXixrDrFPBRiyELQRscR4r5eY6IzslzdhI7im4PSSbZ2ZiM3/wBj/ErXQdnrHSSTHzT6VoA2lTU9gK66AyZLnUfmHSBXA+a5Do9NRI0syJFcXvcDVxvNHECu4Dgj5Q6Vxcnwviwg0uL2to4EihDibiDgsZ5xv9a9hbIRsIwO1pHcUYS0x9UM73DwK8Sk/wD5AR29uXY78r3N7wV0eT//AJDy9giy8Vuktcx/Ilq31Y16O4zTfuMdsf8A8gFH+IzAvl3n8phn+8LkIP255Ofe6Kz80M/2kq2k/tSyc+6bhj81Wf1gKwrsZZd96FFbthu7wCOamcuNF5pts71OR6SS0X/Ljwn/AJYjSeRVkCr/AEb/AErG5bYbnA7CCk8qZUaW0qrqLLMd2mNdtaD3hVeWZWG1gpDYLfpHkrypY5yNPN0hcp0kyiDRoNSdC6OchQ/oZ+lvkuE6QzDGOJaGtN1QANWAWWlbEjWrFXOnWfUOKxYDomShpZR2r90eDCNxBGr91ZtlWOuIrqs5Iny5Gsa/NcuztisMg03gd3pzV3kWAGigs3hDbKNN4Ldhs5J2Xkadl3iqU4acw40O2zvVZNyIc4ktI1hWDWxG4V2eXotCaNaY6P28lJXNkNDtyBHlS13WssFqujEab28q08Qq2el+sO2BS9to3hW4sZFd1rKnWLky3OIszd48kWWgEjqva7bYjva4dpteBVqxWTMF51j8KSbAh16zTw8vNWsbM1tO3/kgfCODgfzDxWdOEn5OhOIpSu2nJ3grWRydmtsJFtbh4JOOw4w87WKJ6RIpYHN4plWBT0m4/SfetVD8ln6eHoV01/3q7QCofAOhp2GnepOWiyAF4I2gHvHitNlg0UFNNlnu5dQ5lLw4bq9yqspAVs0aKYlPH7FVRbQKlidFTgSNq6FzLN4Vm7JowcRtCeVEjgY3RV/4TwVfM9FXj7nBejxJJ+kH3rS75F2LDuHvvRLYciv6PyZZLQ20pQH+pyremUtnQ2sP1B3APHiuulYNGAUPsnSUplCVz3AUwxFl5XTcmsY8pfkHR4jvUW9HCdPJenHIDfpbzb3hBidHG691vij5OR6R5s/o44Y8ks/I7xiPe1ejRchgfeI2gjwSzsiuNxa7h6p+Wj43IdFsmudPSzSL5iEDs+I2vJfW7YlV8+5HyNEhzMKI1jc5jw5pIsqNNCF6RB6VzTO1Ahu/K9ze8Fbn5JWbwrvarjftQyo6BIxXsNHhvUNho5zg0G2yytdy3D6fU/zJaK3W0tf5Ll+n+XxNwxDhtc1pLS4vGbaCTQC2uCbyjM415HM9IZ2J2o8Q76dyjLwIjzV5LtZqukhZDNbmnePFMNydT7vLyWLzb6ue/g7fdPNYuh+XHuqxZ7U9XVskWutad3obUaFCiA0rXRU8raFCEuRr70WHMEWVrqNveuOupgRQO2wt1hOy0Nruy4HkUpBnhcat1Xt4FOMl2OtFAdLTTkUowWEaae+K0bbCGu20/fggfDe00Faa7PGi3DjWkPBpqtp4qTIsqzEZvMc7UpMyRPZc0q1hzTTYSHDQ69aiSMN/ZsOi4+RUlWGOaOs2utMQo4OkbD3go4lnt7JrS8GwqLnfU23VfyRpwGNbYS07atPkUq+WANcwjYaenNO5gNzq6jePe9KxILm/drs6vK0d6NOBmBiHEfmaRzFnNWEq11MHbCCqtsyW20ew40qPQ8FYS+Uq30P5h4incmCjRM29zc3Xd3qIgtNod77kxCnGnTuIeOF6mBDP011dU8LPFaZK/BfgQR70Kun4RJ6wwV2ZXQSPevzUHwHGwhrvfvFMTlosKzeE+H1ueTttCbm5Vv3muFuBqD3962IUI3CnLvTRC7QRoOxEE3S9h98CmmwGafFS+E4dlwPvgskGFPA2EHeK961Gl2vNze70UBGcD1oe8AH+k+CLDLDhb70rQB/g+jObsNVp+Sj9X6gnmQ6dlxCnnO0g7QpKZ+SnajsKC7JxxbyCu3xDizghiK3WEJXyUuA8GlKayO9XrIo08UCFQ3EHgimFqHvYtQVM0Ohc9lyUDjSnD0V0+GNY3qlyhBJNjuIVVFM+QAGI960qZJ1bCrOIIg0HYfVJuiuF7SN37LJDbAiaSsRRNe7fNYnyHQ/Aa7sG3QbChPlyLwisLH3Ot0GwjYf3TAjubY4Zw0G/192LDRDM0WakRgph4J8S7HirDu0bsEAwS28e9iMIkGdIxOwppsy13aYDsVfSqgbDZZoQVoYEJ11W93Oo7kCLk+ILWnOpdQ2jn4pX5ki+1FhT3se6q2rDLcqkWRG28Dw8kdsxDfjdgRQ7kJk4HCnVcNB9UCZk2nsjNOg2g+IVqwWLLV0HR6H90FpeywXaD+yT+JEh22gfqadqZh5XrY5tdbbeIKiYbHH3m01hEMtDeMDt9LkOHFY7supq9HeaIZc6K8juVAUfkanZJ7xyS72RhhUfq5GqfMQi4kbfNS+ZOIrzSFfCnCNuObXut7k7Lz9cQeXcpOisd2hXaK99vNEgycMmocWnUaj/AHW81riKyLMWYt2XeSWMYi9rXjSBR3kU1HkHfdLTyKqYgiNNtBuI40CaoeBhOuJYddiz5R+Dg5KfM2WlpQ/jtwdm7DZwKzpTiPitNrSRt8CnIE3Z1hxH7pFkxEwIcPegnuT0GISLWg7PTyTAL1HenotGFodx9hQzGHUeHl3LZl3C42J1IvDxoKgY5xae9Tq8YcLFnzGnmPJSY2I3EDuU85uBI2H91ERGn0WnwmnGiQ25xwcDtVdMuNbWg7DRNRIBAsNVWTDnj2R3KQMd7cQ5u1KnNwd3hGfMnEd3olokdpvHh3qiolNfMLEt1ff7rFoGREttFD791TstNPGOeNBtKi6HWwi7lt0bUrFhFpqLlybWzJprtR4Hjem4c2771HjgeNx5KiE1ndq3QcQpsmHNuOcOY9+ypLxwY64022cDceag+A4XioSkKbBGnT64pqE8fdJbsPhcVICIBhUbbVAjjqt9VYObUdYB2yw8rEB0pXsG3Q6w8UYtKPhnapwZx7cSRoNvqpPzmnrNotEAoJlmUmG8FuBN4RvlWPHVAP5aDkqx0E7UJvVNlW7Pfggm48g4XEbDZzuHFSg/FbdnWYEV4adoqtQ8oPxo8a7/AF5piFPswzoZ5e9yUwZWP3hXZ4g+iLCjwnXOodpBUnHOvDIg03HiPIJaNIw3XEsP4ruI81A66AdR5HcRfvRIUMjxqKcx4qsErGh9k1Go198EzAyyRY8UOuxagpyK2gsPGzm3ySoixLRSo1kOG6lo/SpxJ9jsKc+61LxH41qMTfTbiOCbVIx+ae0wjW2317ktEkGv7Lxvp4+aaEQ4gOGkG313Ib5Jr6Fj6HQaGvG3gVkk2ZMcy7uCnnvbf4+NQjfLxWY12eqkJ2nab4KTBlCtjgDt8DaEUPb+Jmy7x7kEthut7NcQtMlKdl1dV3dRa0YaZU3OB5Hl5LHudiOIzhxbalSwjtA9/dQqbIuhx2furUkHtN7TtbaPRbDWnsv3VWjEdiAeR5+ai+NpH6h5170hqLBcNHd3JCNFcL694TTorfoI1sJpyNEL4zT2Ym51P3UlfEmAbwO5Jx80q2jwzi0O2Hz81TTMuyv3mHeBzs5qFA+G3SFiEYX4+Q81ta0Om+Z+sVH1i8bUV8AEYOacR6XJY1F43i0LILi01YaaRgdo8ly+2wY+SyLWVIxGPJLNcQVdwJgOu6jtBNh/KVOPKteKEZrteOxKUoOINCiwp2ljrtI8Qb1CckHQ9iCyJW/ipLeFMGlQajSKkbxeE0ycs6ws03t9OS58Mc01aSDqx2jFMQso/V1T9Qu3jBSX7X2YEcR5jchxZJrruoeI44b0hCmKWig1ttB2j9k5AmxjQDTh/wDnYbFIGLAey8VGkIeeDf78Va0IFWnaLxvBsSz/AIbrHDMOw04Xj3arFpEwMQffvSokaRx8PSibiSLm2tOc3SPMIQfWy/V7sKMWgsdoND792jemBOuFj6O5HlehOgg3WID4RGsckeStYE637rszVh5J0nOHWbnaxb6rmxvGy5FhRXt7JB30TEsY2TmO7BLTou70nGl4kIgm7AkU5jxCI3LBueP1DxCNnQogtFNlvcnwCLZqltCNOLTtzbtqegzTHjAO92fuFOFItA6vX30Polo8j+Fw20PMWqR9scilCHDQbfXgUX4jHC3q8wd/mqJjXC7OG20eam2adt00pzBvQlpEyYLwN7Uq+TcOy6uoqMHKQrZVp4A8bR7tTYygHWPbv/bvFRrUSgmHtvB96ipCM114CdMCoqKPGg0r5FLxJYHUdB9VJoM0E++aAYTgbHHZYQpPliNO631UREdpDtvrckFpiNS0tO0Wd3ikXzoN9dWcA7mrZ0wPvNI1j180vElWOrQg7bD74p0Kp8cC402OI5OQYs47SCNY8QnI+TaWWj3gqqYkSMVqYA3TP4BxCxKul3ae9aSHVymUQXFrhRwvI79aZfABtHEX7xiqOblHQ354qW6RWo2p2Sys02ErnnprTLmGlto+oXbxgVKDPOZY6r2YG8t2Jitbfe/ShuYMRTWLjt0IJxsYOb9bDjo2pKbyQO0w07kGJDfDOc2zuO3zTcnlFrrD1XaMDsKUq3Atsd6LRob7feBV9Flw7Cmrx1KnmpEtttpq/uQimYW2tJHj5okGfpeaaxdvGCE2KcfQqdGnV704pC0lMpn35KxhzbXjDwK5Y5zLrR74bk1LToN9h4Hcbnd6s9HV+3qkkEsrvaVtxa+x7c0/U24+W9V0GacLjXUfJbdEY6+rDxHA3blasNxZIi7rBKOaR7ofe9GbMPZaBnjSL/PvRmTkOLfQHX5pStJFdGorPh+/W5WEaSNNI1+BFqTdBIuqNR8/NGLQiSPVQs2cvfJGL6WEU7vLuUMwG5BSZGIx97fVNwsoOF5qNdvO9Vxh43ax40Wqka1JdCbY69o2iju+1RMhCfd/tdQ8HXKoExp52HiLEVsfXx8wjash5+SMBE3PCTjSERv3bK1q05wsxoUZk68C80/UOaPCygMWj+Ww8FasV0vMlhJad3m03qxgZXaRR4puNOdoRHmG++h/NYeIS0bJFlWk7CM4efJIPszT2XbrwoPg6Rwt9RxVM+Vey2hGseRtU4WVHjHO2+qUfiQDhbqv9e9JRIA1jZaN+IR2ZYae02nvQUQxGutBrz9QpK10Zwut2eSTjzAN48PRW8aCCMNt44hV83Jb+adGKt2br5ea0pOkxo5lYkYtZCbr1XDrC/QdiYmclseK03rFiETdKvgnqOs+lxqD5J2QnhErZQt7TcPVYsQTGdmjS2toOGxCmsmBzat9+/dVixRAl8oFnVfaLgcR796FZ59QK2g3FYsUiU3k68tpQ4YHyVU6ARWmF4OA8R71LFioEWxStPhg9mwnDA7VixKagzJBocMNGwqyhTQcLRXXcfVYsTUYhQ6jOY4+/eCk6JX/ADGg4VF6xYsNJNY8UdDcSPp/ezuRoWUGvscLryPH2VixajOCPkbOqfe9IxZWl9my0cPJYsTVoLmEeHu8c1E32i07jysO8LaxZKAZW7rbbD73oIAwJCxYgth7gfEWeh3o0OZrYRXkfLuWLFYhYTwa5ptxB9+KOyOWrSxZ/bRiFPmltCPeC0/4T7226qg8QsWJ0YXi5JH3XEanCo4jyVfMyrod9mgg1HmtrFtlATjxbWuvHfp3qYyqPvN4WeixYoNiZYfvDe0rFixB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2480" name="AutoShape 16" descr="data:image/jpeg;base64,/9j/4AAQSkZJRgABAQAAAQABAAD/2wCEAAkGBhQSERUUExQWFBUWFBcUFBcYGBgXGhUXGBQVFBQXFBwXGyYeFxwkGRUUHy8gIycpLCwsFR4xNTAqNSYrLCkBCQoKDgwOFA8PFykcFBgpKSkpKSkpKSkpKSkpKSkpKSkpKSkpKSkpKSkpKSksKSkpKSwsKSwsKSksKSwpKSksKf/AABEIALcBEwMBIgACEQEDEQH/xAAcAAACAgMBAQAAAAAAAAAAAAADBAIFAAEGBwj/xABFEAABAgMDCAgDBgQFBAMAAAABAAIDBBEhMUEFElFhcYGRoQYiMrHB0eHwExRSB0JicpLxFYKywiMzU6LSFiRDgwhj4v/EABgBAQEBAQEAAAAAAAAAAAAAAAEAAgMF/8QAIREBAQEAAgICAgMAAAAAAAAAAAERAhIhURMxA0EiYYH/2gAMAwEAAhEDEQA/AOvUgoVWw5ee7CBSC22GdCl8NFhRC2pZq3mrKRWipUUXKQTyl4hNL/BFiFLlyzYi8WLQOGILG0pWxxAG2zuTrYh99y87y/ldvzbj82+Hmk9VrSQ1zKCmu1q72BHDmhwNQ4Bw2EVCrwyRaca5T+IRQhudbaK0qgMKI6OG2F1DoALjwFSmJB1XgE1ZW1zQR2gCQ0mloxspXNClIkltooM51Ngcbd9q06ODbUGltaFjm0Naua7tN0nDiUHJsRsQNh3hotGm2tXaBaLMTX6UtHIMYO7NSNNLDsJv2ixEzUx8JRLFlBAKQCIyATcET5N2jmFuaAmhSojNkzq4qXy2sLWUaVK0mWy5OIW/k9YRlOlCtUTnyX4hwUhIj6uXqnrVpKi3RMfLjPza4VNiN8k3SUyJXkKJCsDKN0lRMs3WnKNV5CG4KxMBmg8UjlKK2GG0F55JxaA5BciveEJzkFFYtVWKSbnIToi29yGue+WYtpSebmgFwrtTQmG6Qk5LJ0JwrmCosx801/Cof08z5rv/ACIjYrdSyIRRC/hrK3HiR4qbZBowPGqLLYgSEJ6bMFAitXDLPtojGKRL7U3MuVDMZZhMfmuiMDqgULgDU2iujDioVykYzDosSIJRrg28UvDnOo42YrtMixi6BDLm5hzRVv00spyXC/DIjxB8+YbavY8Z1CCOs1tM60Zwouy6PV+Xh1dnnN7X1VJNea3z+ozF9BFVYy8JIyoVtAYs4W3yjXjNcKg+6jQdaT6NZMEKBQVPXiVJvNIjmCv8rQuhgZPJbWtK3WV2ErlOh/SERoYZEc10Yvi1bDY+kNoe+himrgzOpUVI7Q2rd4XNU5L0w0J7E24IRZauWa3oDI4aLTRb+eZ9QRvlGm8LTcnMpTMbTYF3nDkxsB+fZpUI+UGAEVtomxkuH9DeAWjkmFX/AC28PetXTktivlsrMzBU0Nx3YoxymzSmhkmF/pt4BTGTYYuY39ITOHJbCJyqzSouy1DF7gK2BP8AyEP6G/pHks/h0P8A02fpHkrryWxTfxlgjVr1S0iui6ia/jcP6grJmTodOw39I8kT5Bn0N/SPJE/Hy9rtFM7LUPShnLbNKvTJt+lvAIbpRv0t4BPS+12igiZehgVJVblGfEUtDa2XrrXSbPpbwHkqfLzWtaAGgEnAAK6X2tU7XqQetNYpBq5wpVWLSxaSLnIecgmatRBOtbaSByR8dC/yW8C/FW2YdC4mB0ng51BEDjobV54NBXVy+XGOAzWRjZ/oxB3gLr9IeI0i33amGtqhPjZ7SM14qMRTxU4EQ0FWkcCmUWNugpSaljenfin6VovOhNksxTw5+YyZEd2W8wO9chlPoRPviOLGyxY5zal1M8NBqbaX38l6LEdFb2IbXfmiZvcxyG6JMG6HBG2K890Fc+PCQ268B6cSQl5yLDLA01a+80taLBTArcp9oEdjWsZ8IBoDWjMebhQYru+nXReK6MZmK1ma7NZ1HOObRtBXOaL6X0XNQ+jzDg7im2fVgx2nRzKkZsv8WcDWucasY0UObSzOBJtPJCmuncapEJkJoH1FxOqtnguMyvJPhws2G9zau7RcaCygbZdW3eNaq5KRmc5pEVm11XAYdYFpB3hZkn3VjvY/TSefb8SEerm2EigN9OrXgqXIkeZlnNcxzgA4uzBGeIZJr2mUob8dCp2ZEmmfFb8eCc4WOJLq21/w3U6h4aEnlgxWNhARgXBlHhhcDnVNriSc40xsuuxPXx7WZ+nqsl06mHGj4cE7HOB3WLpsiZchzHZscBa03jiAvnk5ZmA0wzeSCCS/PFPpIwON69D+ylsSPFET4ryGO67SXkNoLrbMVn48urXrQapBqKANKkGLYDDVGlqMRRRazWEhENWi1GzFosUgc1bLbEYQ1ottCC00LZCIGLM1aAJCG4I7mobmoQJC5fpFEq/ZYusLB7qk5jJkJ1S5gJ3+aLNhjimvWy9WMzJMqaCmz1VdMszLaii4dbGtbD1iUEyNIW1EhP5JhRnAuzxqbEe0Hc0hGlOj0s2lILDTFwzz/vJQosfNzKgmoBFATeLbhpTMGZJ+67gR3rqyupRwaKNAaNAAA4BdNkqJVmwrjoDnm5vEtHir7J7I4ZVoabcXU8FFf5y18RU/y8ybzDb/ADOP9g71oSEc/wDlaB+RxPHP8FacWz4q4nKPTh7Jh8FpFREzOtCqKVwLYoJsOIV9EyS/GM7c0DvqvMsvwvhz7xUmkRtpvNjTbRMZrr/+rpihBbCOFQXsO0WOoVWzE/Geal0yNGZM5o4fBAV/keThOgtc4mpr98gWOOFQFbPyVCoCGA1Gs15o8nI8l6RmdcaMfMOhmlkSMHkkC26gpuVLDyVPG0Mi2aHD/kvSemUSDAdCLiyEHB4FaNBIzT4oGRZ+E4dWJDdse09xTNZscC98wCWRo74JIHViCIQWmtTYDZYtTGRozKfDi/Eb9Xw4lNgLhUq5+0CGPmWnTCb3uXe9EmPMqwtiZtpsza4D8QVVl9vHosCZrZGYMLbCP9qUdkuPUuD2Em+hHvQvoOJDjU7THU0gjzVcauNHS8F+6Gf6grZFnL28Oh5CjEitXDGhAJFlRW2laC8Fem9GOl8aUgCHCyY0Q23lsQkuJvc5zgak6yuidkmCe1Iw9zGf2qoyrMQ4D8yHL/DBaCQHxoZtJFzIgFLNCZdGU7L/AGpRKdbJ76/hfX+zncpD7X4Y7Uo8fzjxaFTyE+XHMZEjwzUklseJaKmyhNbKi2tbEWYybDf23xX/AJoz38nOKdxSVcw/tfkyetCjN3MP96ag/ahIO/1R/wCpx/pqqCV6OQMIQ4fsrqXySwCwNH83kUdj1Wct04kolc17wQ3Oo6FFaS2tM4DNtFcdYVpJZRZEcAwRbbaljmture6i86y/l+HLx2s+B8WJDHVfnUpntBIBoTShu1K+6BZfMzFcXMDM2tACTWrTWvDmnVjt/hHSomAdJTGcFlVvIxtL/Bd9RWfCdpTFVlVZBpYw3aQhvhOwoE6SsRh7KObhTVP8P4JOh4eObSe5U81OZSY0/wDay8Sw9iYcDwiQgOa7OiSym6jCjDLryaN0ujMP/cSUxD0lrfiN4sSM30zgRRmscc76S1zTzC9DirnOkTqNriLjis1txxmysS8U1JOtaWdWjxemMJgzTnEtvoNGhbb9osIf+N54DxSplW5oHwmuNKVIFTxVfMZJrewM2V8lbFlXw+1RguguP8zR5r1jotPiNLMiC57WvH8zQV8/OyFXQvTug/SWLLyzYXy/xA1ua1weBYCaVqDhZuV2jWV6VReL9O/tNnZWdjS8NzGsY4ZvUBdmljXCpdWt67x/TCad2YUFn5nPceQC896WZN+PNOixmhz3BtSwDNsaGigJrcBijtIutrlZj7TcoRDbMRKaG0b/AEtCtsjTcSM1sSIXOeTa5xqTQ0FSdQC23o1DwYRucPMK1ybIBjQ3QdR14JnOVdbCU1CDZ1jnglrXw3OvIoCK2bF6k3plJtY0CM00FKNDiRboDbFxOUcmF0YOFLKcjsVsyH1R1a7Cs9jiu+0GZgT7ITWZxzHuNS1zL20srStwXE/9CtdcXcaruspQxQVFNyTgw26eaO9XVy8PIpgAMqTaXCuuzwXqnQWJWVtwivHANXDZVYM9v5fEq5yLGjMYfhxM0Z5OaWgitBbdXngt742s4velvSCNAqIQY45laOBtPWoKgii4iX+0qZhuq+WZr/xM3hUFN9IIkzEiVc5pbmgENbSt+klcLOZHiEklpHNHaLK9DhfbTCH+ZAeNOa9j++iDO9Koc+8RoQc1oaIZDgAaglxuJs6wXmUTJDsa8F1fRGUzYBH/ANh/patTlBjqMj0ESuo+C6aX6QykQ9WNAd/MzzXHy9ldi8liSLqmzFPi/Yux9RQWwXixrDrFPBRiyELQRscR4r5eY6IzslzdhI7im4PSSbZ2ZiM3/wBj/ErXQdnrHSSTHzT6VoA2lTU9gK66AyZLnUfmHSBXA+a5Do9NRI0syJFcXvcDVxvNHECu4Dgj5Q6Vxcnwviwg0uL2to4EihDibiDgsZ5xv9a9hbIRsIwO1pHcUYS0x9UM73DwK8Sk/wD5AR29uXY78r3N7wV0eT//AJDy9giy8Vuktcx/Ilq31Y16O4zTfuMdsf8A8gFH+IzAvl3n8phn+8LkIP255Ofe6Kz80M/2kq2k/tSyc+6bhj81Wf1gKwrsZZd96FFbthu7wCOamcuNF5pts71OR6SS0X/Ljwn/AJYjSeRVkCr/AEb/AErG5bYbnA7CCk8qZUaW0qrqLLMd2mNdtaD3hVeWZWG1gpDYLfpHkrypY5yNPN0hcp0kyiDRoNSdC6OchQ/oZ+lvkuE6QzDGOJaGtN1QANWAWWlbEjWrFXOnWfUOKxYDomShpZR2r90eDCNxBGr91ZtlWOuIrqs5Iny5Gsa/NcuztisMg03gd3pzV3kWAGigs3hDbKNN4Ldhs5J2Xkadl3iqU4acw40O2zvVZNyIc4ktI1hWDWxG4V2eXotCaNaY6P28lJXNkNDtyBHlS13WssFqujEab28q08Qq2el+sO2BS9to3hW4sZFd1rKnWLky3OIszd48kWWgEjqva7bYjva4dpteBVqxWTMF51j8KSbAh16zTw8vNWsbM1tO3/kgfCODgfzDxWdOEn5OhOIpSu2nJ3grWRydmtsJFtbh4JOOw4w87WKJ6RIpYHN4plWBT0m4/SfetVD8ln6eHoV01/3q7QCofAOhp2GnepOWiyAF4I2gHvHitNlg0UFNNlnu5dQ5lLw4bq9yqspAVs0aKYlPH7FVRbQKlidFTgSNq6FzLN4Vm7JowcRtCeVEjgY3RV/4TwVfM9FXj7nBejxJJ+kH3rS75F2LDuHvvRLYciv6PyZZLQ20pQH+pyremUtnQ2sP1B3APHiuulYNGAUPsnSUplCVz3AUwxFl5XTcmsY8pfkHR4jvUW9HCdPJenHIDfpbzb3hBidHG691vij5OR6R5s/o44Y8ks/I7xiPe1ejRchgfeI2gjwSzsiuNxa7h6p+Wj43IdFsmudPSzSL5iEDs+I2vJfW7YlV8+5HyNEhzMKI1jc5jw5pIsqNNCF6RB6VzTO1Ahu/K9ze8Fbn5JWbwrvarjftQyo6BIxXsNHhvUNho5zg0G2yytdy3D6fU/zJaK3W0tf5Ll+n+XxNwxDhtc1pLS4vGbaCTQC2uCbyjM415HM9IZ2J2o8Q76dyjLwIjzV5LtZqukhZDNbmnePFMNydT7vLyWLzb6ue/g7fdPNYuh+XHuqxZ7U9XVskWutad3obUaFCiA0rXRU8raFCEuRr70WHMEWVrqNveuOupgRQO2wt1hOy0Nruy4HkUpBnhcat1Xt4FOMl2OtFAdLTTkUowWEaae+K0bbCGu20/fggfDe00Faa7PGi3DjWkPBpqtp4qTIsqzEZvMc7UpMyRPZc0q1hzTTYSHDQ69aiSMN/ZsOi4+RUlWGOaOs2utMQo4OkbD3go4lnt7JrS8GwqLnfU23VfyRpwGNbYS07atPkUq+WANcwjYaenNO5gNzq6jePe9KxILm/drs6vK0d6NOBmBiHEfmaRzFnNWEq11MHbCCqtsyW20ew40qPQ8FYS+Uq30P5h4incmCjRM29zc3Xd3qIgtNod77kxCnGnTuIeOF6mBDP011dU8LPFaZK/BfgQR70Kun4RJ6wwV2ZXQSPevzUHwHGwhrvfvFMTlosKzeE+H1ueTttCbm5Vv3muFuBqD3962IUI3CnLvTRC7QRoOxEE3S9h98CmmwGafFS+E4dlwPvgskGFPA2EHeK961Gl2vNze70UBGcD1oe8AH+k+CLDLDhb70rQB/g+jObsNVp+Sj9X6gnmQ6dlxCnnO0g7QpKZ+SnajsKC7JxxbyCu3xDizghiK3WEJXyUuA8GlKayO9XrIo08UCFQ3EHgimFqHvYtQVM0Ohc9lyUDjSnD0V0+GNY3qlyhBJNjuIVVFM+QAGI960qZJ1bCrOIIg0HYfVJuiuF7SN37LJDbAiaSsRRNe7fNYnyHQ/Aa7sG3QbChPlyLwisLH3Ot0GwjYf3TAjubY4Zw0G/192LDRDM0WakRgph4J8S7HirDu0bsEAwS28e9iMIkGdIxOwppsy13aYDsVfSqgbDZZoQVoYEJ11W93Oo7kCLk+ILWnOpdQ2jn4pX5ki+1FhT3se6q2rDLcqkWRG28Dw8kdsxDfjdgRQ7kJk4HCnVcNB9UCZk2nsjNOg2g+IVqwWLLV0HR6H90FpeywXaD+yT+JEh22gfqadqZh5XrY5tdbbeIKiYbHH3m01hEMtDeMDt9LkOHFY7supq9HeaIZc6K8juVAUfkanZJ7xyS72RhhUfq5GqfMQi4kbfNS+ZOIrzSFfCnCNuObXut7k7Lz9cQeXcpOisd2hXaK99vNEgycMmocWnUaj/AHW81riKyLMWYt2XeSWMYi9rXjSBR3kU1HkHfdLTyKqYgiNNtBuI40CaoeBhOuJYddiz5R+Dg5KfM2WlpQ/jtwdm7DZwKzpTiPitNrSRt8CnIE3Z1hxH7pFkxEwIcPegnuT0GISLWg7PTyTAL1HenotGFodx9hQzGHUeHl3LZl3C42J1IvDxoKgY5xae9Tq8YcLFnzGnmPJSY2I3EDuU85uBI2H91ERGn0WnwmnGiQ25xwcDtVdMuNbWg7DRNRIBAsNVWTDnj2R3KQMd7cQ5u1KnNwd3hGfMnEd3olokdpvHh3qiolNfMLEt1ff7rFoGREttFD791TstNPGOeNBtKi6HWwi7lt0bUrFhFpqLlybWzJprtR4Hjem4c2771HjgeNx5KiE1ndq3QcQpsmHNuOcOY9+ypLxwY64022cDceag+A4XioSkKbBGnT64pqE8fdJbsPhcVICIBhUbbVAjjqt9VYObUdYB2yw8rEB0pXsG3Q6w8UYtKPhnapwZx7cSRoNvqpPzmnrNotEAoJlmUmG8FuBN4RvlWPHVAP5aDkqx0E7UJvVNlW7Pfggm48g4XEbDZzuHFSg/FbdnWYEV4adoqtQ8oPxo8a7/AF5piFPswzoZ5e9yUwZWP3hXZ4g+iLCjwnXOodpBUnHOvDIg03HiPIJaNIw3XEsP4ruI81A66AdR5HcRfvRIUMjxqKcx4qsErGh9k1Go198EzAyyRY8UOuxagpyK2gsPGzm3ySoixLRSo1kOG6lo/SpxJ9jsKc+61LxH41qMTfTbiOCbVIx+ae0wjW2317ktEkGv7Lxvp4+aaEQ4gOGkG313Ib5Jr6Fj6HQaGvG3gVkk2ZMcy7uCnnvbf4+NQjfLxWY12eqkJ2nab4KTBlCtjgDt8DaEUPb+Jmy7x7kEthut7NcQtMlKdl1dV3dRa0YaZU3OB5Hl5LHudiOIzhxbalSwjtA9/dQqbIuhx2furUkHtN7TtbaPRbDWnsv3VWjEdiAeR5+ai+NpH6h5170hqLBcNHd3JCNFcL694TTorfoI1sJpyNEL4zT2Ym51P3UlfEmAbwO5Jx80q2jwzi0O2Hz81TTMuyv3mHeBzs5qFA+G3SFiEYX4+Q81ta0Om+Z+sVH1i8bUV8AEYOacR6XJY1F43i0LILi01YaaRgdo8ly+2wY+SyLWVIxGPJLNcQVdwJgOu6jtBNh/KVOPKteKEZrteOxKUoOINCiwp2ljrtI8Qb1CckHQ9iCyJW/ipLeFMGlQajSKkbxeE0ycs6ws03t9OS58Mc01aSDqx2jFMQso/V1T9Qu3jBSX7X2YEcR5jchxZJrruoeI44b0hCmKWig1ttB2j9k5AmxjQDTh/wDnYbFIGLAey8VGkIeeDf78Va0IFWnaLxvBsSz/AIbrHDMOw04Xj3arFpEwMQffvSokaRx8PSibiSLm2tOc3SPMIQfWy/V7sKMWgsdoND792jemBOuFj6O5HlehOgg3WID4RGsckeStYE637rszVh5J0nOHWbnaxb6rmxvGy5FhRXt7JB30TEsY2TmO7BLTou70nGl4kIgm7AkU5jxCI3LBueP1DxCNnQogtFNlvcnwCLZqltCNOLTtzbtqegzTHjAO92fuFOFItA6vX30Polo8j+Fw20PMWqR9scilCHDQbfXgUX4jHC3q8wd/mqJjXC7OG20eam2adt00pzBvQlpEyYLwN7Uq+TcOy6uoqMHKQrZVp4A8bR7tTYygHWPbv/bvFRrUSgmHtvB96ipCM114CdMCoqKPGg0r5FLxJYHUdB9VJoM0E++aAYTgbHHZYQpPliNO631UREdpDtvrckFpiNS0tO0Wd3ikXzoN9dWcA7mrZ0wPvNI1j180vElWOrQg7bD74p0Kp8cC402OI5OQYs47SCNY8QnI+TaWWj3gqqYkSMVqYA3TP4BxCxKul3ae9aSHVymUQXFrhRwvI79aZfABtHEX7xiqOblHQ354qW6RWo2p2Sys02ErnnprTLmGlto+oXbxgVKDPOZY6r2YG8t2Jitbfe/ShuYMRTWLjt0IJxsYOb9bDjo2pKbyQO0w07kGJDfDOc2zuO3zTcnlFrrD1XaMDsKUq3Atsd6LRob7feBV9Flw7Cmrx1KnmpEtttpq/uQimYW2tJHj5okGfpeaaxdvGCE2KcfQqdGnV704pC0lMpn35KxhzbXjDwK5Y5zLrR74bk1LToN9h4Hcbnd6s9HV+3qkkEsrvaVtxa+x7c0/U24+W9V0GacLjXUfJbdEY6+rDxHA3blasNxZIi7rBKOaR7ofe9GbMPZaBnjSL/PvRmTkOLfQHX5pStJFdGorPh+/W5WEaSNNI1+BFqTdBIuqNR8/NGLQiSPVQs2cvfJGL6WEU7vLuUMwG5BSZGIx97fVNwsoOF5qNdvO9Vxh43ax40Wqka1JdCbY69o2iju+1RMhCfd/tdQ8HXKoExp52HiLEVsfXx8wjash5+SMBE3PCTjSERv3bK1q05wsxoUZk68C80/UOaPCygMWj+Ww8FasV0vMlhJad3m03qxgZXaRR4puNOdoRHmG++h/NYeIS0bJFlWk7CM4efJIPszT2XbrwoPg6Rwt9RxVM+Vey2hGseRtU4WVHjHO2+qUfiQDhbqv9e9JRIA1jZaN+IR2ZYae02nvQUQxGutBrz9QpK10Zwut2eSTjzAN48PRW8aCCMNt44hV83Jb+adGKt2br5ea0pOkxo5lYkYtZCbr1XDrC/QdiYmclseK03rFiETdKvgnqOs+lxqD5J2QnhErZQt7TcPVYsQTGdmjS2toOGxCmsmBzat9+/dVixRAl8oFnVfaLgcR796FZ59QK2g3FYsUiU3k68tpQ4YHyVU6ARWmF4OA8R71LFioEWxStPhg9mwnDA7VixKagzJBocMNGwqyhTQcLRXXcfVYsTUYhQ6jOY4+/eCk6JX/ADGg4VF6xYsNJNY8UdDcSPp/ezuRoWUGvscLryPH2VixajOCPkbOqfe9IxZWl9my0cPJYsTVoLmEeHu8c1E32i07jysO8LaxZKAZW7rbbD73oIAwJCxYgth7gfEWeh3o0OZrYRXkfLuWLFYhYTwa5ptxB9+KOyOWrSxZ/bRiFPmltCPeC0/4T7226qg8QsWJ0YXi5JH3XEanCo4jyVfMyrod9mgg1HmtrFtlATjxbWuvHfp3qYyqPvN4WeixYoNiZYfvDe0rFixB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2482" name="Picture 18" descr="https://encrypted-tbn1.gstatic.com/images?q=tbn:ANd9GcQVhgfs8g_XODmUQIpCL49i4rg75NhB_OgoUBX5Ue-a9vi6V1y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000240"/>
            <a:ext cx="3318380" cy="2143140"/>
          </a:xfrm>
          <a:prstGeom prst="rect">
            <a:avLst/>
          </a:prstGeom>
          <a:noFill/>
        </p:spPr>
      </p:pic>
      <p:sp>
        <p:nvSpPr>
          <p:cNvPr id="62484" name="AutoShape 20" descr="data:image/jpeg;base64,/9j/4AAQSkZJRgABAQAAAQABAAD/2wBDAAkGBwgHBgkIBwgKCgkLDRYPDQwMDRsUFRAWIB0iIiAdHx8kKDQsJCYxJx8fLT0tMTU3Ojo6Iys/RD84QzQ5Ojf/2wBDAQoKCg0MDRoPDxo3JR8lNzc3Nzc3Nzc3Nzc3Nzc3Nzc3Nzc3Nzc3Nzc3Nzc3Nzc3Nzc3Nzc3Nzc3Nzc3Nzc3Nzf/wAARCAC3ARMDASIAAhEBAxEB/8QAGwAAAgMBAQEAAAAAAAAAAAAAAwQAAgUBBgf/xAA8EAACAQIEAwYDBwMDBAMAAAABAgADEQQSITFBUWETIjJxgZFCUqEFI2KxwdHhFDNyFYLwBiRDklNj8f/EABkBAAMBAQEAAAAAAAAAAAAAAAECAwAEBf/EAB8RAQEBAQADAQEBAQEAAAAAAAEAEQISITFBUWEDE//aAAwDAQACEQMRAD8A8eirfUEHmI1Tpm2gMIiEHRVWF7JzxM867dhZDxPuZ2wHxe0L2KrqxA89ZSp2a7hj1A0gWMBmAOjH1lTTB11HWGyq41AIlexI8Bt0MXZoJFRNjmEJRdSbPmU9NRLpmDWemb8xDimev5QWuHIN9T10nCx+G1uYF4ZMOx+GWeilMXrOF5XMOQ2UY30Zz7wDIeDE+cfZMO66AseY0i5oldj7xVmJfJbcESBW8/KMHQd5dPpL01NwUUHplvNs0utMvoFI9Lwowv8AwmOqtQjVAvrLigx3PsI2U1s/sQvH2gaj00Pisehmq1AIuZhp11i1RaNTZA3lpMxHZRHFTirDznSiniROthad+6Sp6ydnXpj5hzOsXZqrU3Go18jBksSbXvDoSxymm9z8ovC9g1uC+cNpQJzvJYbA+28ZagBvc+coSBoAfIC00JZxlubG/uZS/n6xo5uWX0gnVzsVPSa0Ejn9YNqak3W4PMG0IwYeJSvlOAD5gfMWhtsM4kpoWzzgxWbdWX6wwohtStuspUVRoDc9JrV6TkuGpvqOTWMZX7UxlBge2LW0tUF5lVKbnw2H1gGOJp7O9uR1Ec2VBt8f9Sla16+HJ7tr0z+h/eNUftvA16xPatTOUD71SvE8dp5Q4q2j0weo0gxiEPNfMftKHTSeC98tamygrVQg8Q4knge0pnin0kjeTL4XtVQX0B9BOsyp4mC+c7UNNP7jkm+wuYM1EIsqkjrIrlQNuvUS2iluu0Bpcm1h01lrWNx3fLaXsN2FvxCIs4ZANIbrp1X9pAlYjuIX8hD5SCCuvIjeHV6xtnNx7QBbbmHpEpetTCn/AChs1NdheV1J2kyE7x8laPWsL2sIFqgqKRcMDCMUQ2a9/KBqAE37Ow+ZYvSEQgNRAN1BTynVLrvZhzhkzW7pDr9ZYdmTZgVMnUhooqGyghuVozToVlOoBHImxlqaV1P3QJHsI9TFZl7+Vf8AGNzJ0wlpEL4QPMzuUEaknyEP2I85bsmVSwRiB0vHkkqlRaOyHztEazCqSezAPMbx98WtyvZsD+PT6RZxmOZSo6WsInTU5Mk8pGg1E6ByuPKMEMPEvqJxUzmy949BrFn25Tp1joqkg+kOcNUIF7L5aS9Glil8DWHJ9Y2KdRhra/SU5KS2ccKi+ImDamF8KzSahbfXygnouBdRb9YcgNkVmqLvTZRztFiCdQwJ5GatR3XSojL5iJPQzkkZW9LRWoS1yN1P5zhWm24t5QxpMmwI89pUrfxKD1E1oBw+bwE26yww1h3jf0h0wz70ww84XsSo+8cDymhJGmo4ReqgOignymkVp3sFLHrAVKLu29ukO2smth6e9TQ8os2FRvAfbWa1bBvuEv5xZqdSnsPpHGCWYcIb7j6yTQzHiuvl/MkPkwy9QcXTJKrSAP4xa8oAjn5W5S7KpJDi052Nh3TccATJLscqlGU7XHMSyrfVfp+0JTfLodfPeOYfKbaWB4qICy5LUqLk96npz2jK0eW8bApjZWc+0vnqDwqqCUEKa7LLhnOoT3kYUqRtUqqD8q6mHfa9RyR10EWxFfDhLMudearf6wPUQWlV6JQinRDnm5t+UQtlOqlOo1EMCpN6RIHIm8ve/jX1kl2oGS/Z3N7D/JTL01qlgKQNQjgBrCGgD3qZt5RzC43E0rUzT7ReaLr9Jj2+7K56i4bDYlrGqvZj8RsfaNjD018TknlLggqC2bXgdJZb2uBllgKCrVCAeFQOpi2JxFPD/wB1jfgFX9TGr21Jv/znFsTiqIXLUYMOgzfxM9ZYNbPr4ulXFuxH+86xcUQdVYrfg20NVSjU1pLYed4IUmXwkyK7XPVUo9O+ZdOY1E7TQVTZAc34b3+kurMm9/SN4bFGnojXvqVA/SY+wVr4ejiktmKlf/sGscNFj4j+kLQrhh36WTrLM4J7iFj12nRzyZQevct2PW/lAVitLxDXpqY6aFaoNSEHIQT0aFDWtUAJ2BMbLDZdXEqbqF/9v2iVSjmYsLeQFpsYipQYWWhnHzRE0Va5pm3SQ6+/a3MgVddwfzg2VWPh16Gxj7JUU6i4lCqNuNekXZpSnQrkfclwOukMMI9r1SPTSN02reGmxf8ACReR8LiahvUCqPO59o4b8lX3JGlTGl79BpBMLXyqAJo/0qoNbnzgWUXIA9o2Q2zapYakGAALzRena97DyizgDwqT14wRJXsCfhHtJDDbxESQTZapysdQJFplfCdOUrls9gxQX1B1jdKkpsb3v1i/ZalM07jMlmjiZR4h7mcVAvA+ukuNN+6PaMbK3STbQWHsJwEfNf8AxH6zlgxsoJPQTrUHcanL5tN7h6hVVRt7A8CTcwDUbG6E+g/SFdGQ2cXE4B8h9DEZyVakASbZD8y7eonQXQXIzLzXWM3ubMNZanQRm1qFOoF4vubauErUAbtTDHnf9Jr4fsqq3RwRxVRa0WTC4QEMaYdubH9BGO1KDKq5RyAsPpK8859pdI/Jns0A0AH1nD2YNyLnrF+0PMjy0kzW3MfSnjMNUplCuQFTuLaTLxS4NCbOEb5V730hK1GpUN0qN/ixsIs62sten6/zE7638qc8h+ytqbNdTlbnsZbNUXdc45jQyz4UMPumB6NvAntKRANx0MlVjqyObDf5ToY9h69JDlakKQ4somfSelVbLXOQc7XmthcIDTBpWqLwZjce8fnfyTvP2cprQZcyHOOd5ftAugUSqIyj71gP8YZQRbJTA6tvOgaEFhUccQOkE2HplfvSpHER/sGY3cn8opjfsxK2tPEOr/KdRMjYTbJxQwlMnsqrBuS6iLZww76q3WMYnA4jDjNWpkoPiGo/iKGmL9w2kH7XIijN4GPk4nGQAg1KQ047iCz1aehuV6aj2hKVa58RA421HtBGdpYpQmUIoX8G0ljWvkIA48IXD0MJUOZCKj+30jHZEGwIUcgJbkaKhZ74Sy3ZoB6I+EH9Js/01xcrYfM0E9OmnibN0I0jeEPOxWwxYEfRYKpgwq9+yjrNisHZCKSFB8yi35zNrUKi3JYVOd4OuQ/JzpZH+mp8H/OSMhFtqnsZJOfWlKhVIIr5QPrD0qQTVcx8zYTlBqzC1VMp5jjC2C6uQPM6wYQ1rC53bTksuqDgt+pN4PtV+FWbrsJDUqW1ZUHuZoZEq1HpLcJdeJvoPSLnFVb3uCv4RKVaijVs9T12lcyVLFQFPSKzckYZK2o3+s4VI316wRNtWGvzCEWs4FiMw5jeLHLoJJykZultYRaLcNByM4Ar602KmERajNZgzDpMWWKgVCAXN+QhASeFvMy9OjlGtlhMqgag35nSVyksJVJ4knkJKgdEzLTv5RhA/wAI0kdqdP8Au1ACOA3my22TUxFcnutYchoYNatzYkg8QY9iK1CrotLX5joYq9G/C8m1T5QZSPl/KX1As1mU8xcRfsnTwm/Qy6VcpsQVPIzRjj7LauAaSNTH49o5gfsZqDB2xD34in3R7nf2g8Nj6lMjUEcjr9Zp4bEdvq2dbcAP1leOeWj29E0lNVAuMp6f8vL2ZfCoA5mCFYj+2luu/wBYKpUL+N9OIEv6pRnqovibOeQiOIxldBYUuyU7E6y3b06Z7tr+cG+KUjXb3idO/swf5ZuIz19Xcv5naKNSYbAx6tWTNenSPneU7ZG0trybSc/7XPklqN5wimdbWPMR1qQbjryItAGk9N86MVI2I4Qltr0cHiXIYABfmfuzWwvbUky9oapPEgWHrvM2l9p1aRtWQVhwJ0MdofadLEjLTNmG6kWIl+MKXfkzVUsVvUf0XWLvVor4bZvxHWdu7+XMywojci8p7pyzlmildSDYgk9f2msKd9FW9uU41AMO+QOgFzA87MdZYW2hAkmsaWDUkNUAPLOJJPwanmWPao9yWIF/h0llpKu86XBNxdpA9huo6DUyXqPuIABsJSpRSobg2bmovBVKpGy682P6SqVydKh06cIFiFVgUbK9vMGcNMHVTY8xDNTVxdbEGCsybbcjFmoHZDaoNDx4Q9J0uCT3eNhAllYEHbiDOphqps1JDbrt7zZG0qaUBZ1sTzMMrknuoSOe0SoUGQ3Lm/Jf3jqh35ARyl1X7UIO/lXy/eQYlPgW/WQ0U3bUczLBUXZAYfcPVXM9YEHRTvaLVcCV71JrnkYw2KRXy2IPXSBrVa97obryUWP8wORNlGBDZaiEGQBhqpzDlOhs9/qDvJYg3WTqfKwYNoQb9YSlRpVGy1WKr5Qdw3jFjzlgGHh7whyy2thsHhqYBpoDfZmN4ySgNjY29BM3C08Rut0B5x9cOyqCTrxvOjh9fLn6Pf2vnDA5RfoRpBEA8L9BLh1BtbN0lCWYkKNegvGXYEOpRFQG+gir4OoASjgryOsarPTp6VagB+Uan9oA4lh/ZAHItqf2k3P2c38lWUDR1YHnKtQB1BBBkqtiDUztVYt+IziVlBtVQqfmWJhP7q5WTQHTkdRLB9bP3BzOo/cQwXOLoysOm8qVF9jfkZsy2xVwlJwGzBweIOn0hloMgtTC+QGn0iApkOGW6Nfhx9OM2sEcU62xNJUS3jHdJ9P/AMleEflPr1VShUIBqsq9BCrQA21P4ocUOIB9dJZlVR3z6SxzSWAFzaG9+QiOLweKILCoGT5fD/E02YlbU094Ns1MF6jqFHOM8jAcsELUAsUPsZJtCvhTr2RbqDv9ZJPwP7U83+Xl8hZu8SYZKYG+kA9dzfsk48RBGq7+NiZzKFcFm3OHIsxBPTeJsmumo4SpBAumvSRKtzvqOEVdmDK9NmQ6RhGSpuLNygQAw01lkQsbKpJmgxezytmUC46XjFGsjnK5s34joZyjh6tvvLBfxHWMLhaV7lM566CEGVT9rIqjbUw1tO9YdJw2UWJsOQFpFrU1OguekcKbWCk+FT5mW7E7u1vpKPXYDusFHLeJVsU4axU25kzOEQWeqU8OykOAesz2IpPanUDr1P6ydr2ml734GVNL/wCPTmrSb1tQM+xbU6+jCzj0IlHpVE3Gdea7+37QYYE5fiHwn9IenUZbDxdDv/M337H58hLlYXBBHKaODrYdRldezPPcGANOlXJYXV+Y39Zynhq5bKVBHzfxCbzK4/bWFYf+NRrxPGcOdj94dOv7CDwuGekulQ67iHCBD3jc/WWFaKBUCL8KlvPQe0vlYjvGwHAaCdL2HdAHnBtU8yesNqzUqDLldQ0SrYIqb0G/2mG7ZGNgdfK0XxC4kklGzofgvYj94rmRNlyWVstRbW5yGmpFxbWcDZTYg3G4I1EgTMcysQeUnVqGllN1up84alUGYDEKzJxK2kLlB3lv5TqMh8NoxBtrArhHH/a5VI/9vrGwFU/MfrPOimGYZb5uGXeaeBq4qkbVSjJ+LxD1nRx1Q65tDIzC+iiDdKVMnM125CXHaVT3iQOkuuBVu9l05naWpyTO7GyAAe5gmwT1WzHMT7/SbKYULsL/AEEMKYRLuQqDf4R7w+G/YeefLA/0mrzperWkmx/qH2cumcm3yoSPykg/8+ZvPq+dWFznfjtOtTSovd0IixTvEjQwlKpryaea3bUZXRrMPWcdA4F9DwIjgtUFiBflAvSKk21H5RYjLrUekR2mq8GEbw9c+Km3tKICwsFuJZcEM+YPk5hdYSzn7aNLEJa7A5oXt24WWK06IA0HqYZUsO8ZQWkhdLht7k9ZYIeVhOrbZVvLhGO5t5TWqgUwbMYU0lZLBAVO99oCrdDYJrzaK1atQnvOzD5eECxza1SlQpH7uorMDqqnadWqCLMPWA7MPrTOV5wGxC1BYnY8DJz5MsqsO8Mw5jcSuRgLjvp9Z1O7xhFIOt8rcxDavhK6o12UOOfxCaaVqTLel3rb8LTHanmYAAq/AqNDDUqdQaucp5gx+esp9cjaTVjaxb0Eqrs2wsIBWHH3MPTVn8Kk9ZXZMu2PEkzpsBfaXy5dG1PISlQEDMWVF6neZYFR6VNwC4tc78ZYYetTUsgNROXGRK6UwQiZm4FjcTOxtXGMT2zEoeC+GLoe5gWe+6xAsQCRtfQiCqYFxrSN/wAJ3idKsR+0eoYu1g31mEfsUT5LAMCVqDbcMNpETDmqGOYjiFM0z2OKGVlDW57jyMXq/Zzrc0Tm5KdD78Y3h/LHR+z+ESi62pZdeA3j1LCWIHh6Ea+080lV6VSxzI6+hE3/ALLxuJIHa0s1M/G3dP8AMr/z6PlLvlLVoYYLuo/3C59od+yXVjr+LWLf1LHw9wH3lQVqNY1FF+tyZ0FDK9Sv8gt1MSxGWuMtUZrc+EafDHNq9lIsNNYehQUnRb67tqf4jHv1DQs5PszMoZVax2upknp6dNQg395I3iQ82+JsupIlCL+cDTxFjZ/eMqc+gBnjDepmUp1SO7U9DDhr+L3gCt9DrIhKGxF15TJCbXQ2N7dIyir8IvKUaLMBpZTz4RunR7IaOWvwEbkZOkuJTcn5R7y60QNSL9TLgtyCjrIXQcbnrHwk2gUcAWlx1IHQQTVGbQfWCq1UQfeNc8hBscY7imwK5cw9zFalLJqe8v1HnKHFkmyjKsHeoDmzF16xVnOWq1MXumvlwnAGa4qJpztGKTq1ymh46QhCt4tT9IAjuSVnpeHvJy5eULSanUOa5I5TtZSuuloNFDnMl1f/AJ7wJN9J6mT/AOMWhkps3jOnExGlWZGAYZW4EbGaNKpcXqIc3CPz7pdGTVChTGqjMefCFZglxUYW5CKdo50U2HECcUEmwuTxtLU474jSyKAOcCwz6P3vPW8KlG/iFhyGv1hVajQF9F6njCe4fJQ4CoAWokC3wtxgi5QlKqlTsbjSM4n7RCoSiEjnaZNb7QrVWGcAKOepi9eJNzrM1MIlS5Q5T9DFmp1KLWe9uBhaNZTxy9OEaFRCtmXfccDFwZtSWo12Q6H0M0cJijUbK7qo/FFauEVtafdPImByPS0ZTfrGFIIN6Ds6d1NRVJXVSRcjyl0qq1TKHHUk7TDo4h1sLll+Um0ew706pyhuzJ4Hj6yp3TebWRabObsStrWG56zRpIqi1NABx4kxHC0uzHEnnHVc21nRylDo/lZyFF4PtWIsGydRvKVX1sPpO0cM9QjP3RyhOlfUMCYTCuyBu1dr8c28k0KVBFpqMoNpJXZfd8OFBMx095YP2JsD3Zw6m4lM12y79Z4iXqnucpNTcjNtzE0aVJQAaSix+IzCAambjblHsNiDYBTcGEcl65tS4A77adNpBW0tTGkCgXxMT6wisOC+8OyZXAZtSfaXVFHH0EGWINtSeSwtOnVJvYIvXUwkIirx0A5mArYMMt6OvMHb0jSoiHi55yVq9KkAa9RU5AHUx/H+w1/LGemymxBHMcpxHybRvF4mnUH3VPY+InUiKgLVBy90jcSSH5VNz3XzoxsFYPzEIhc92otuRvvAZSh21jFNlqgI+h58JrMRFVSLKPXWXFINuNOkoaT0SM12XnD0xcCx05RyR/yiIF8IHn/MMiFvCNJC1KmLta/WcGKZzakt+plDJI6Uhbva9BOtXp0+6up5KLylOkzG9V734CM06arsAt+m8c52VYP376i1Me5i2IwVb+6rNUHy8f5mlmVN7X+sqGct3RbqY3iWGxlqEArewGhWBqYdH1WynkTpNfFYenUGaoGzfOv/ADWZ9WjUo6nvJ8w/WR65T7U56kjTZGswtGKVVk5FT6y6lWAVrMORlWo7mmbecTP5Mu/ZunVBGht0O0ZXK4ytbXg0xghB7zERrCYl6DaWI5GU56P2R5/k9/pwdgQ+QdRf2mlhMJRoWIGdvmbWBwuLpVrKNHPwmOpSYnvHIOm8qB+Uul/Zqkwt15RhabPbMco+sHhkCjui3WMmoEF9PMywUVupSRBcjL14y6OOJGUbmI18Vf8AtEFubbSuEoVKr3rsxJ2PCU49sr8924uIpZRYkjmAZJSnSUIBcGSVwp7fFEK5jpr1h6SlgQiacdIlmN/WaOHrq6gP4uQ4zxRvWaf0qMe8T5LGKdKnS8IVeZ4mdGYjQZRJlVTdzcw5L5Uzi/cW55mHpUC+tQn00EHe2qgL1MJ2ml7Enm20IEFmUAQdxb/lOVMTkQmzVCPhWKPiOZzdOEE1ZjtoOQh0IeO3Kn2jWqXRPul5Lv7xIqyklrsDveM1KPad4WB/OCGZDZx7xHWqIXaVQr1Xlyh8gaz0zYjlFmFjmpy1KoVNxvxEGRZtKgbu1BY8+BljStttBg06i348pZaj0zYgsv1EYf7IxaWIZBkbvJyMYUE96l4TzgqS031UBusOqkal9OQ/ePySKVjTWoLOAfKHpKEAUAAcgNYq2IRNtT+GVNd30vYco4hLizrYhKWxueIBufeV/qs2g0HIcfWKBSxAsSfKHp4UCzO1h8oMPk2wirWVNW25cpb+uFu6t16bSNTRkKBBlPOLVMHUTWjqPlmeuj5AOX7H/qHqEsbWPw8BOqfl1/CYklTW2oYbgw6PfpEOl+xTKVsIlTvU+4/KK9+kctRbfrHywIAIJPMcJGGZctQB0MbLDJ9mHW+hHWBKhdjpGKmCGbPTdmX5S0vh6b1D2dOkSR02mDZtllaw195q/Z+PrhwmU1xyO49Zel9m0wQa7XI+FY/RRaa5aaqiDgBKc8tLroZ2nWuBfToZZ++LMDAJUVRZRc9IRRUY3qXCHgJ0BRu00podLk9dY5T7Rt+6vSLgoosgHnDUKoDXJI6naPxT6bSRKeQXHvJOJVQqDe/UCSUxkvhim4uIVSRtoeEkk8ZvVJ2jWZ1+8J9OMKKhUXAyjnuZJIfyWo1bkLnmZXPUc7ySQKxrqvO7fSEygbiSSC1caDuqPOVdRVFmGvOSSaEo6NTa286O9paxkkmmPlUuaZuIdK5dbDQ8ZJIs1FNSk2emdeIOxhlxBr6MSCOHCSSPy/kvR+xlS+lteHOM0sNlF6t78gZJJWkswpyi1NQohEBO+pkkjErHSmeOnQS5cLwkklPkn2z8fUoudVPacCIoHZB39V58RJJIbrVPkdXNuYlxUPCSSHbXQ127vdb6GFp13RiASrdNjJJGGVnqGIDd0pZzpGRRY2zm3QSSTo49lDpyZpqE0Cy5cnS15JI8ku1cFiKYzEcToIxQZj/c16SSRuH3Z+T1OsoQDLaSSSdF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2486" name="AutoShape 22" descr="data:image/jpeg;base64,/9j/4AAQSkZJRgABAQAAAQABAAD/2wBDAAkGBwgHBgkIBwgKCgkLDRYPDQwMDRsUFRAWIB0iIiAdHx8kKDQsJCYxJx8fLT0tMTU3Ojo6Iys/RD84QzQ5Ojf/2wBDAQoKCg0MDRoPDxo3JR8lNzc3Nzc3Nzc3Nzc3Nzc3Nzc3Nzc3Nzc3Nzc3Nzc3Nzc3Nzc3Nzc3Nzc3Nzc3Nzc3Nzf/wAARCAC3ARMDASIAAhEBAxEB/8QAGwAAAgMBAQEAAAAAAAAAAAAAAwQAAgUBBgf/xAA8EAACAQIEAwYDBwMDBAMAAAABAgADEQQSITFBUWETIjJxgZFCUqEFI2KxwdHhFDNyFYLwBiRDklNj8f/EABkBAAMBAQEAAAAAAAAAAAAAAAECAwAEBf/EAB8RAQEBAQADAQEBAQEAAAAAAAEAEQISITFBUWEDE//aAAwDAQACEQMRAD8A8eirfUEHmI1Tpm2gMIiEHRVWF7JzxM867dhZDxPuZ2wHxe0L2KrqxA89ZSp2a7hj1A0gWMBmAOjH1lTTB11HWGyq41AIlexI8Bt0MXZoJFRNjmEJRdSbPmU9NRLpmDWemb8xDimev5QWuHIN9T10nCx+G1uYF4ZMOx+GWeilMXrOF5XMOQ2UY30Zz7wDIeDE+cfZMO66AseY0i5oldj7xVmJfJbcESBW8/KMHQd5dPpL01NwUUHplvNs0utMvoFI9Lwowv8AwmOqtQjVAvrLigx3PsI2U1s/sQvH2gaj00Pisehmq1AIuZhp11i1RaNTZA3lpMxHZRHFTirDznSiniROthad+6Sp6ydnXpj5hzOsXZqrU3Go18jBksSbXvDoSxymm9z8ovC9g1uC+cNpQJzvJYbA+28ZagBvc+coSBoAfIC00JZxlubG/uZS/n6xo5uWX0gnVzsVPSa0Ejn9YNqak3W4PMG0IwYeJSvlOAD5gfMWhtsM4kpoWzzgxWbdWX6wwohtStuspUVRoDc9JrV6TkuGpvqOTWMZX7UxlBge2LW0tUF5lVKbnw2H1gGOJp7O9uR1Ec2VBt8f9Sla16+HJ7tr0z+h/eNUftvA16xPatTOUD71SvE8dp5Q4q2j0weo0gxiEPNfMftKHTSeC98tamygrVQg8Q4knge0pnin0kjeTL4XtVQX0B9BOsyp4mC+c7UNNP7jkm+wuYM1EIsqkjrIrlQNuvUS2iluu0Bpcm1h01lrWNx3fLaXsN2FvxCIs4ZANIbrp1X9pAlYjuIX8hD5SCCuvIjeHV6xtnNx7QBbbmHpEpetTCn/AChs1NdheV1J2kyE7x8laPWsL2sIFqgqKRcMDCMUQ2a9/KBqAE37Ow+ZYvSEQgNRAN1BTynVLrvZhzhkzW7pDr9ZYdmTZgVMnUhooqGyghuVozToVlOoBHImxlqaV1P3QJHsI9TFZl7+Vf8AGNzJ0wlpEL4QPMzuUEaknyEP2I85bsmVSwRiB0vHkkqlRaOyHztEazCqSezAPMbx98WtyvZsD+PT6RZxmOZSo6WsInTU5Mk8pGg1E6ByuPKMEMPEvqJxUzmy949BrFn25Tp1joqkg+kOcNUIF7L5aS9Glil8DWHJ9Y2KdRhra/SU5KS2ccKi+ImDamF8KzSahbfXygnouBdRb9YcgNkVmqLvTZRztFiCdQwJ5GatR3XSojL5iJPQzkkZW9LRWoS1yN1P5zhWm24t5QxpMmwI89pUrfxKD1E1oBw+bwE26yww1h3jf0h0wz70ww84XsSo+8cDymhJGmo4ReqgOignymkVp3sFLHrAVKLu29ukO2smth6e9TQ8os2FRvAfbWa1bBvuEv5xZqdSnsPpHGCWYcIb7j6yTQzHiuvl/MkPkwy9QcXTJKrSAP4xa8oAjn5W5S7KpJDi052Nh3TccATJLscqlGU7XHMSyrfVfp+0JTfLodfPeOYfKbaWB4qICy5LUqLk96npz2jK0eW8bApjZWc+0vnqDwqqCUEKa7LLhnOoT3kYUqRtUqqD8q6mHfa9RyR10EWxFfDhLMudearf6wPUQWlV6JQinRDnm5t+UQtlOqlOo1EMCpN6RIHIm8ve/jX1kl2oGS/Z3N7D/JTL01qlgKQNQjgBrCGgD3qZt5RzC43E0rUzT7ReaLr9Jj2+7K56i4bDYlrGqvZj8RsfaNjD018TknlLggqC2bXgdJZb2uBllgKCrVCAeFQOpi2JxFPD/wB1jfgFX9TGr21Jv/znFsTiqIXLUYMOgzfxM9ZYNbPr4ulXFuxH+86xcUQdVYrfg20NVSjU1pLYed4IUmXwkyK7XPVUo9O+ZdOY1E7TQVTZAc34b3+kurMm9/SN4bFGnojXvqVA/SY+wVr4ejiktmKlf/sGscNFj4j+kLQrhh36WTrLM4J7iFj12nRzyZQevct2PW/lAVitLxDXpqY6aFaoNSEHIQT0aFDWtUAJ2BMbLDZdXEqbqF/9v2iVSjmYsLeQFpsYipQYWWhnHzRE0Va5pm3SQ6+/a3MgVddwfzg2VWPh16Gxj7JUU6i4lCqNuNekXZpSnQrkfclwOukMMI9r1SPTSN02reGmxf8ACReR8LiahvUCqPO59o4b8lX3JGlTGl79BpBMLXyqAJo/0qoNbnzgWUXIA9o2Q2zapYakGAALzRena97DyizgDwqT14wRJXsCfhHtJDDbxESQTZapysdQJFplfCdOUrls9gxQX1B1jdKkpsb3v1i/ZalM07jMlmjiZR4h7mcVAvA+ukuNN+6PaMbK3STbQWHsJwEfNf8AxH6zlgxsoJPQTrUHcanL5tN7h6hVVRt7A8CTcwDUbG6E+g/SFdGQ2cXE4B8h9DEZyVakASbZD8y7eonQXQXIzLzXWM3ubMNZanQRm1qFOoF4vubauErUAbtTDHnf9Jr4fsqq3RwRxVRa0WTC4QEMaYdubH9BGO1KDKq5RyAsPpK8859pdI/Jns0A0AH1nD2YNyLnrF+0PMjy0kzW3MfSnjMNUplCuQFTuLaTLxS4NCbOEb5V730hK1GpUN0qN/ixsIs62sten6/zE7638qc8h+ytqbNdTlbnsZbNUXdc45jQyz4UMPumB6NvAntKRANx0MlVjqyObDf5ToY9h69JDlakKQ4somfSelVbLXOQc7XmthcIDTBpWqLwZjce8fnfyTvP2cprQZcyHOOd5ftAugUSqIyj71gP8YZQRbJTA6tvOgaEFhUccQOkE2HplfvSpHER/sGY3cn8opjfsxK2tPEOr/KdRMjYTbJxQwlMnsqrBuS6iLZww76q3WMYnA4jDjNWpkoPiGo/iKGmL9w2kH7XIijN4GPk4nGQAg1KQ047iCz1aehuV6aj2hKVa58RA421HtBGdpYpQmUIoX8G0ljWvkIA48IXD0MJUOZCKj+30jHZEGwIUcgJbkaKhZ74Sy3ZoB6I+EH9Js/01xcrYfM0E9OmnibN0I0jeEPOxWwxYEfRYKpgwq9+yjrNisHZCKSFB8yi35zNrUKi3JYVOd4OuQ/JzpZH+mp8H/OSMhFtqnsZJOfWlKhVIIr5QPrD0qQTVcx8zYTlBqzC1VMp5jjC2C6uQPM6wYQ1rC53bTksuqDgt+pN4PtV+FWbrsJDUqW1ZUHuZoZEq1HpLcJdeJvoPSLnFVb3uCv4RKVaijVs9T12lcyVLFQFPSKzckYZK2o3+s4VI316wRNtWGvzCEWs4FiMw5jeLHLoJJykZultYRaLcNByM4Ar602KmERajNZgzDpMWWKgVCAXN+QhASeFvMy9OjlGtlhMqgag35nSVyksJVJ4knkJKgdEzLTv5RhA/wAI0kdqdP8Au1ACOA3my22TUxFcnutYchoYNatzYkg8QY9iK1CrotLX5joYq9G/C8m1T5QZSPl/KX1As1mU8xcRfsnTwm/Qy6VcpsQVPIzRjj7LauAaSNTH49o5gfsZqDB2xD34in3R7nf2g8Nj6lMjUEcjr9Zp4bEdvq2dbcAP1leOeWj29E0lNVAuMp6f8vL2ZfCoA5mCFYj+2luu/wBYKpUL+N9OIEv6pRnqovibOeQiOIxldBYUuyU7E6y3b06Z7tr+cG+KUjXb3idO/swf5ZuIz19Xcv5naKNSYbAx6tWTNenSPneU7ZG0trybSc/7XPklqN5wimdbWPMR1qQbjryItAGk9N86MVI2I4Qltr0cHiXIYABfmfuzWwvbUky9oapPEgWHrvM2l9p1aRtWQVhwJ0MdofadLEjLTNmG6kWIl+MKXfkzVUsVvUf0XWLvVor4bZvxHWdu7+XMywojci8p7pyzlmildSDYgk9f2msKd9FW9uU41AMO+QOgFzA87MdZYW2hAkmsaWDUkNUAPLOJJPwanmWPao9yWIF/h0llpKu86XBNxdpA9huo6DUyXqPuIABsJSpRSobg2bmovBVKpGy682P6SqVydKh06cIFiFVgUbK9vMGcNMHVTY8xDNTVxdbEGCsybbcjFmoHZDaoNDx4Q9J0uCT3eNhAllYEHbiDOphqps1JDbrt7zZG0qaUBZ1sTzMMrknuoSOe0SoUGQ3Lm/Jf3jqh35ARyl1X7UIO/lXy/eQYlPgW/WQ0U3bUczLBUXZAYfcPVXM9YEHRTvaLVcCV71JrnkYw2KRXy2IPXSBrVa97obryUWP8wORNlGBDZaiEGQBhqpzDlOhs9/qDvJYg3WTqfKwYNoQb9YSlRpVGy1WKr5Qdw3jFjzlgGHh7whyy2thsHhqYBpoDfZmN4ySgNjY29BM3C08Rut0B5x9cOyqCTrxvOjh9fLn6Pf2vnDA5RfoRpBEA8L9BLh1BtbN0lCWYkKNegvGXYEOpRFQG+gir4OoASjgryOsarPTp6VagB+Uan9oA4lh/ZAHItqf2k3P2c38lWUDR1YHnKtQB1BBBkqtiDUztVYt+IziVlBtVQqfmWJhP7q5WTQHTkdRLB9bP3BzOo/cQwXOLoysOm8qVF9jfkZsy2xVwlJwGzBweIOn0hloMgtTC+QGn0iApkOGW6Nfhx9OM2sEcU62xNJUS3jHdJ9P/AMleEflPr1VShUIBqsq9BCrQA21P4ocUOIB9dJZlVR3z6SxzSWAFzaG9+QiOLweKILCoGT5fD/E02YlbU094Ns1MF6jqFHOM8jAcsELUAsUPsZJtCvhTr2RbqDv9ZJPwP7U83+Xl8hZu8SYZKYG+kA9dzfsk48RBGq7+NiZzKFcFm3OHIsxBPTeJsmumo4SpBAumvSRKtzvqOEVdmDK9NmQ6RhGSpuLNygQAw01lkQsbKpJmgxezytmUC46XjFGsjnK5s34joZyjh6tvvLBfxHWMLhaV7lM566CEGVT9rIqjbUw1tO9YdJw2UWJsOQFpFrU1OguekcKbWCk+FT5mW7E7u1vpKPXYDusFHLeJVsU4axU25kzOEQWeqU8OykOAesz2IpPanUDr1P6ydr2ml734GVNL/wCPTmrSb1tQM+xbU6+jCzj0IlHpVE3Gdea7+37QYYE5fiHwn9IenUZbDxdDv/M337H58hLlYXBBHKaODrYdRldezPPcGANOlXJYXV+Y39Zynhq5bKVBHzfxCbzK4/bWFYf+NRrxPGcOdj94dOv7CDwuGekulQ67iHCBD3jc/WWFaKBUCL8KlvPQe0vlYjvGwHAaCdL2HdAHnBtU8yesNqzUqDLldQ0SrYIqb0G/2mG7ZGNgdfK0XxC4kklGzofgvYj94rmRNlyWVstRbW5yGmpFxbWcDZTYg3G4I1EgTMcysQeUnVqGllN1up84alUGYDEKzJxK2kLlB3lv5TqMh8NoxBtrArhHH/a5VI/9vrGwFU/MfrPOimGYZb5uGXeaeBq4qkbVSjJ+LxD1nRx1Q65tDIzC+iiDdKVMnM125CXHaVT3iQOkuuBVu9l05naWpyTO7GyAAe5gmwT1WzHMT7/SbKYULsL/AEEMKYRLuQqDf4R7w+G/YeefLA/0mrzperWkmx/qH2cumcm3yoSPykg/8+ZvPq+dWFznfjtOtTSovd0IixTvEjQwlKpryaea3bUZXRrMPWcdA4F9DwIjgtUFiBflAvSKk21H5RYjLrUekR2mq8GEbw9c+Km3tKICwsFuJZcEM+YPk5hdYSzn7aNLEJa7A5oXt24WWK06IA0HqYZUsO8ZQWkhdLht7k9ZYIeVhOrbZVvLhGO5t5TWqgUwbMYU0lZLBAVO99oCrdDYJrzaK1atQnvOzD5eECxza1SlQpH7uorMDqqnadWqCLMPWA7MPrTOV5wGxC1BYnY8DJz5MsqsO8Mw5jcSuRgLjvp9Z1O7xhFIOt8rcxDavhK6o12UOOfxCaaVqTLel3rb8LTHanmYAAq/AqNDDUqdQaucp5gx+esp9cjaTVjaxb0Eqrs2wsIBWHH3MPTVn8Kk9ZXZMu2PEkzpsBfaXy5dG1PISlQEDMWVF6neZYFR6VNwC4tc78ZYYetTUsgNROXGRK6UwQiZm4FjcTOxtXGMT2zEoeC+GLoe5gWe+6xAsQCRtfQiCqYFxrSN/wAJ3idKsR+0eoYu1g31mEfsUT5LAMCVqDbcMNpETDmqGOYjiFM0z2OKGVlDW57jyMXq/Zzrc0Tm5KdD78Y3h/LHR+z+ESi62pZdeA3j1LCWIHh6Ea+080lV6VSxzI6+hE3/ALLxuJIHa0s1M/G3dP8AMr/z6PlLvlLVoYYLuo/3C59od+yXVjr+LWLf1LHw9wH3lQVqNY1FF+tyZ0FDK9Sv8gt1MSxGWuMtUZrc+EafDHNq9lIsNNYehQUnRb67tqf4jHv1DQs5PszMoZVax2upknp6dNQg395I3iQ82+JsupIlCL+cDTxFjZ/eMqc+gBnjDepmUp1SO7U9DDhr+L3gCt9DrIhKGxF15TJCbXQ2N7dIyir8IvKUaLMBpZTz4RunR7IaOWvwEbkZOkuJTcn5R7y60QNSL9TLgtyCjrIXQcbnrHwk2gUcAWlx1IHQQTVGbQfWCq1UQfeNc8hBscY7imwK5cw9zFalLJqe8v1HnKHFkmyjKsHeoDmzF16xVnOWq1MXumvlwnAGa4qJpztGKTq1ymh46QhCt4tT9IAjuSVnpeHvJy5eULSanUOa5I5TtZSuuloNFDnMl1f/AJ7wJN9J6mT/AOMWhkps3jOnExGlWZGAYZW4EbGaNKpcXqIc3CPz7pdGTVChTGqjMefCFZglxUYW5CKdo50U2HECcUEmwuTxtLU474jSyKAOcCwz6P3vPW8KlG/iFhyGv1hVajQF9F6njCe4fJQ4CoAWokC3wtxgi5QlKqlTsbjSM4n7RCoSiEjnaZNb7QrVWGcAKOepi9eJNzrM1MIlS5Q5T9DFmp1KLWe9uBhaNZTxy9OEaFRCtmXfccDFwZtSWo12Q6H0M0cJijUbK7qo/FFauEVtafdPImByPS0ZTfrGFIIN6Ds6d1NRVJXVSRcjyl0qq1TKHHUk7TDo4h1sLll+Um0ew706pyhuzJ4Hj6yp3TebWRabObsStrWG56zRpIqi1NABx4kxHC0uzHEnnHVc21nRylDo/lZyFF4PtWIsGydRvKVX1sPpO0cM9QjP3RyhOlfUMCYTCuyBu1dr8c28k0KVBFpqMoNpJXZfd8OFBMx095YP2JsD3Zw6m4lM12y79Z4iXqnucpNTcjNtzE0aVJQAaSix+IzCAambjblHsNiDYBTcGEcl65tS4A77adNpBW0tTGkCgXxMT6wisOC+8OyZXAZtSfaXVFHH0EGWINtSeSwtOnVJvYIvXUwkIirx0A5mArYMMt6OvMHb0jSoiHi55yVq9KkAa9RU5AHUx/H+w1/LGemymxBHMcpxHybRvF4mnUH3VPY+InUiKgLVBy90jcSSH5VNz3XzoxsFYPzEIhc92otuRvvAZSh21jFNlqgI+h58JrMRFVSLKPXWXFINuNOkoaT0SM12XnD0xcCx05RyR/yiIF8IHn/MMiFvCNJC1KmLta/WcGKZzakt+plDJI6Uhbva9BOtXp0+6up5KLylOkzG9V734CM06arsAt+m8c52VYP376i1Me5i2IwVb+6rNUHy8f5mlmVN7X+sqGct3RbqY3iWGxlqEArewGhWBqYdH1WynkTpNfFYenUGaoGzfOv/ADWZ9WjUo6nvJ8w/WR65T7U56kjTZGswtGKVVk5FT6y6lWAVrMORlWo7mmbecTP5Mu/ZunVBGht0O0ZXK4ytbXg0xghB7zERrCYl6DaWI5GU56P2R5/k9/pwdgQ+QdRf2mlhMJRoWIGdvmbWBwuLpVrKNHPwmOpSYnvHIOm8qB+Uul/Zqkwt15RhabPbMco+sHhkCjui3WMmoEF9PMywUVupSRBcjL14y6OOJGUbmI18Vf8AtEFubbSuEoVKr3rsxJ2PCU49sr8924uIpZRYkjmAZJSnSUIBcGSVwp7fFEK5jpr1h6SlgQiacdIlmN/WaOHrq6gP4uQ4zxRvWaf0qMe8T5LGKdKnS8IVeZ4mdGYjQZRJlVTdzcw5L5Uzi/cW55mHpUC+tQn00EHe2qgL1MJ2ml7Enm20IEFmUAQdxb/lOVMTkQmzVCPhWKPiOZzdOEE1ZjtoOQh0IeO3Kn2jWqXRPul5Lv7xIqyklrsDveM1KPad4WB/OCGZDZx7xHWqIXaVQr1Xlyh8gaz0zYjlFmFjmpy1KoVNxvxEGRZtKgbu1BY8+BljStttBg06i348pZaj0zYgsv1EYf7IxaWIZBkbvJyMYUE96l4TzgqS031UBusOqkal9OQ/ePySKVjTWoLOAfKHpKEAUAAcgNYq2IRNtT+GVNd30vYco4hLizrYhKWxueIBufeV/qs2g0HIcfWKBSxAsSfKHp4UCzO1h8oMPk2wirWVNW25cpb+uFu6t16bSNTRkKBBlPOLVMHUTWjqPlmeuj5AOX7H/qHqEsbWPw8BOqfl1/CYklTW2oYbgw6PfpEOl+xTKVsIlTvU+4/KK9+kctRbfrHywIAIJPMcJGGZctQB0MbLDJ9mHW+hHWBKhdjpGKmCGbPTdmX5S0vh6b1D2dOkSR02mDZtllaw195q/Z+PrhwmU1xyO49Zel9m0wQa7XI+FY/RRaa5aaqiDgBKc8tLroZ2nWuBfToZZ++LMDAJUVRZRc9IRRUY3qXCHgJ0BRu00podLk9dY5T7Rt+6vSLgoosgHnDUKoDXJI6naPxT6bSRKeQXHvJOJVQqDe/UCSUxkvhim4uIVSRtoeEkk8ZvVJ2jWZ1+8J9OMKKhUXAyjnuZJIfyWo1bkLnmZXPUc7ySQKxrqvO7fSEygbiSSC1caDuqPOVdRVFmGvOSSaEo6NTa286O9paxkkmmPlUuaZuIdK5dbDQ8ZJIs1FNSk2emdeIOxhlxBr6MSCOHCSSPy/kvR+xlS+lteHOM0sNlF6t78gZJJWkswpyi1NQohEBO+pkkjErHSmeOnQS5cLwkklPkn2z8fUoudVPacCIoHZB39V58RJJIbrVPkdXNuYlxUPCSSHbXQ127vdb6GFp13RiASrdNjJJGGVnqGIDd0pZzpGRRY2zm3QSSTo49lDpyZpqE0Cy5cnS15JI8ku1cFiKYzEcToIxQZj/c16SSRuH3Z+T1OsoQDLaSSSdF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2488" name="AutoShape 24" descr="data:image/jpeg;base64,/9j/4AAQSkZJRgABAQAAAQABAAD/2wBDAAkGBwgHBgkIBwgKCgkLDRYPDQwMDRsUFRAWIB0iIiAdHx8kKDQsJCYxJx8fLT0tMTU3Ojo6Iys/RD84QzQ5Ojf/2wBDAQoKCg0MDRoPDxo3JR8lNzc3Nzc3Nzc3Nzc3Nzc3Nzc3Nzc3Nzc3Nzc3Nzc3Nzc3Nzc3Nzc3Nzc3Nzc3Nzc3Nzf/wAARCAC3ARMDASIAAhEBAxEB/8QAGwAAAgMBAQEAAAAAAAAAAAAAAwQAAgUBBgf/xAA8EAACAQIEAwYDBwMDBAMAAAABAgADEQQSITFBUWETIjJxgZFCUqEFI2KxwdHhFDNyFYLwBiRDklNj8f/EABkBAAMBAQEAAAAAAAAAAAAAAAECAwAEBf/EAB8RAQEBAQADAQEBAQEAAAAAAAEAEQISITFBUWEDE//aAAwDAQACEQMRAD8A8eirfUEHmI1Tpm2gMIiEHRVWF7JzxM867dhZDxPuZ2wHxe0L2KrqxA89ZSp2a7hj1A0gWMBmAOjH1lTTB11HWGyq41AIlexI8Bt0MXZoJFRNjmEJRdSbPmU9NRLpmDWemb8xDimev5QWuHIN9T10nCx+G1uYF4ZMOx+GWeilMXrOF5XMOQ2UY30Zz7wDIeDE+cfZMO66AseY0i5oldj7xVmJfJbcESBW8/KMHQd5dPpL01NwUUHplvNs0utMvoFI9Lwowv8AwmOqtQjVAvrLigx3PsI2U1s/sQvH2gaj00Pisehmq1AIuZhp11i1RaNTZA3lpMxHZRHFTirDznSiniROthad+6Sp6ydnXpj5hzOsXZqrU3Go18jBksSbXvDoSxymm9z8ovC9g1uC+cNpQJzvJYbA+28ZagBvc+coSBoAfIC00JZxlubG/uZS/n6xo5uWX0gnVzsVPSa0Ejn9YNqak3W4PMG0IwYeJSvlOAD5gfMWhtsM4kpoWzzgxWbdWX6wwohtStuspUVRoDc9JrV6TkuGpvqOTWMZX7UxlBge2LW0tUF5lVKbnw2H1gGOJp7O9uR1Ec2VBt8f9Sla16+HJ7tr0z+h/eNUftvA16xPatTOUD71SvE8dp5Q4q2j0weo0gxiEPNfMftKHTSeC98tamygrVQg8Q4knge0pnin0kjeTL4XtVQX0B9BOsyp4mC+c7UNNP7jkm+wuYM1EIsqkjrIrlQNuvUS2iluu0Bpcm1h01lrWNx3fLaXsN2FvxCIs4ZANIbrp1X9pAlYjuIX8hD5SCCuvIjeHV6xtnNx7QBbbmHpEpetTCn/AChs1NdheV1J2kyE7x8laPWsL2sIFqgqKRcMDCMUQ2a9/KBqAE37Ow+ZYvSEQgNRAN1BTynVLrvZhzhkzW7pDr9ZYdmTZgVMnUhooqGyghuVozToVlOoBHImxlqaV1P3QJHsI9TFZl7+Vf8AGNzJ0wlpEL4QPMzuUEaknyEP2I85bsmVSwRiB0vHkkqlRaOyHztEazCqSezAPMbx98WtyvZsD+PT6RZxmOZSo6WsInTU5Mk8pGg1E6ByuPKMEMPEvqJxUzmy949BrFn25Tp1joqkg+kOcNUIF7L5aS9Glil8DWHJ9Y2KdRhra/SU5KS2ccKi+ImDamF8KzSahbfXygnouBdRb9YcgNkVmqLvTZRztFiCdQwJ5GatR3XSojL5iJPQzkkZW9LRWoS1yN1P5zhWm24t5QxpMmwI89pUrfxKD1E1oBw+bwE26yww1h3jf0h0wz70ww84XsSo+8cDymhJGmo4ReqgOignymkVp3sFLHrAVKLu29ukO2smth6e9TQ8os2FRvAfbWa1bBvuEv5xZqdSnsPpHGCWYcIb7j6yTQzHiuvl/MkPkwy9QcXTJKrSAP4xa8oAjn5W5S7KpJDi052Nh3TccATJLscqlGU7XHMSyrfVfp+0JTfLodfPeOYfKbaWB4qICy5LUqLk96npz2jK0eW8bApjZWc+0vnqDwqqCUEKa7LLhnOoT3kYUqRtUqqD8q6mHfa9RyR10EWxFfDhLMudearf6wPUQWlV6JQinRDnm5t+UQtlOqlOo1EMCpN6RIHIm8ve/jX1kl2oGS/Z3N7D/JTL01qlgKQNQjgBrCGgD3qZt5RzC43E0rUzT7ReaLr9Jj2+7K56i4bDYlrGqvZj8RsfaNjD018TknlLggqC2bXgdJZb2uBllgKCrVCAeFQOpi2JxFPD/wB1jfgFX9TGr21Jv/znFsTiqIXLUYMOgzfxM9ZYNbPr4ulXFuxH+86xcUQdVYrfg20NVSjU1pLYed4IUmXwkyK7XPVUo9O+ZdOY1E7TQVTZAc34b3+kurMm9/SN4bFGnojXvqVA/SY+wVr4ejiktmKlf/sGscNFj4j+kLQrhh36WTrLM4J7iFj12nRzyZQevct2PW/lAVitLxDXpqY6aFaoNSEHIQT0aFDWtUAJ2BMbLDZdXEqbqF/9v2iVSjmYsLeQFpsYipQYWWhnHzRE0Va5pm3SQ6+/a3MgVddwfzg2VWPh16Gxj7JUU6i4lCqNuNekXZpSnQrkfclwOukMMI9r1SPTSN02reGmxf8ACReR8LiahvUCqPO59o4b8lX3JGlTGl79BpBMLXyqAJo/0qoNbnzgWUXIA9o2Q2zapYakGAALzRena97DyizgDwqT14wRJXsCfhHtJDDbxESQTZapysdQJFplfCdOUrls9gxQX1B1jdKkpsb3v1i/ZalM07jMlmjiZR4h7mcVAvA+ukuNN+6PaMbK3STbQWHsJwEfNf8AxH6zlgxsoJPQTrUHcanL5tN7h6hVVRt7A8CTcwDUbG6E+g/SFdGQ2cXE4B8h9DEZyVakASbZD8y7eonQXQXIzLzXWM3ubMNZanQRm1qFOoF4vubauErUAbtTDHnf9Jr4fsqq3RwRxVRa0WTC4QEMaYdubH9BGO1KDKq5RyAsPpK8859pdI/Jns0A0AH1nD2YNyLnrF+0PMjy0kzW3MfSnjMNUplCuQFTuLaTLxS4NCbOEb5V730hK1GpUN0qN/ixsIs62sten6/zE7638qc8h+ytqbNdTlbnsZbNUXdc45jQyz4UMPumB6NvAntKRANx0MlVjqyObDf5ToY9h69JDlakKQ4somfSelVbLXOQc7XmthcIDTBpWqLwZjce8fnfyTvP2cprQZcyHOOd5ftAugUSqIyj71gP8YZQRbJTA6tvOgaEFhUccQOkE2HplfvSpHER/sGY3cn8opjfsxK2tPEOr/KdRMjYTbJxQwlMnsqrBuS6iLZww76q3WMYnA4jDjNWpkoPiGo/iKGmL9w2kH7XIijN4GPk4nGQAg1KQ047iCz1aehuV6aj2hKVa58RA421HtBGdpYpQmUIoX8G0ljWvkIA48IXD0MJUOZCKj+30jHZEGwIUcgJbkaKhZ74Sy3ZoB6I+EH9Js/01xcrYfM0E9OmnibN0I0jeEPOxWwxYEfRYKpgwq9+yjrNisHZCKSFB8yi35zNrUKi3JYVOd4OuQ/JzpZH+mp8H/OSMhFtqnsZJOfWlKhVIIr5QPrD0qQTVcx8zYTlBqzC1VMp5jjC2C6uQPM6wYQ1rC53bTksuqDgt+pN4PtV+FWbrsJDUqW1ZUHuZoZEq1HpLcJdeJvoPSLnFVb3uCv4RKVaijVs9T12lcyVLFQFPSKzckYZK2o3+s4VI316wRNtWGvzCEWs4FiMw5jeLHLoJJykZultYRaLcNByM4Ar602KmERajNZgzDpMWWKgVCAXN+QhASeFvMy9OjlGtlhMqgag35nSVyksJVJ4knkJKgdEzLTv5RhA/wAI0kdqdP8Au1ACOA3my22TUxFcnutYchoYNatzYkg8QY9iK1CrotLX5joYq9G/C8m1T5QZSPl/KX1As1mU8xcRfsnTwm/Qy6VcpsQVPIzRjj7LauAaSNTH49o5gfsZqDB2xD34in3R7nf2g8Nj6lMjUEcjr9Zp4bEdvq2dbcAP1leOeWj29E0lNVAuMp6f8vL2ZfCoA5mCFYj+2luu/wBYKpUL+N9OIEv6pRnqovibOeQiOIxldBYUuyU7E6y3b06Z7tr+cG+KUjXb3idO/swf5ZuIz19Xcv5naKNSYbAx6tWTNenSPneU7ZG0trybSc/7XPklqN5wimdbWPMR1qQbjryItAGk9N86MVI2I4Qltr0cHiXIYABfmfuzWwvbUky9oapPEgWHrvM2l9p1aRtWQVhwJ0MdofadLEjLTNmG6kWIl+MKXfkzVUsVvUf0XWLvVor4bZvxHWdu7+XMywojci8p7pyzlmildSDYgk9f2msKd9FW9uU41AMO+QOgFzA87MdZYW2hAkmsaWDUkNUAPLOJJPwanmWPao9yWIF/h0llpKu86XBNxdpA9huo6DUyXqPuIABsJSpRSobg2bmovBVKpGy682P6SqVydKh06cIFiFVgUbK9vMGcNMHVTY8xDNTVxdbEGCsybbcjFmoHZDaoNDx4Q9J0uCT3eNhAllYEHbiDOphqps1JDbrt7zZG0qaUBZ1sTzMMrknuoSOe0SoUGQ3Lm/Jf3jqh35ARyl1X7UIO/lXy/eQYlPgW/WQ0U3bUczLBUXZAYfcPVXM9YEHRTvaLVcCV71JrnkYw2KRXy2IPXSBrVa97obryUWP8wORNlGBDZaiEGQBhqpzDlOhs9/qDvJYg3WTqfKwYNoQb9YSlRpVGy1WKr5Qdw3jFjzlgGHh7whyy2thsHhqYBpoDfZmN4ySgNjY29BM3C08Rut0B5x9cOyqCTrxvOjh9fLn6Pf2vnDA5RfoRpBEA8L9BLh1BtbN0lCWYkKNegvGXYEOpRFQG+gir4OoASjgryOsarPTp6VagB+Uan9oA4lh/ZAHItqf2k3P2c38lWUDR1YHnKtQB1BBBkqtiDUztVYt+IziVlBtVQqfmWJhP7q5WTQHTkdRLB9bP3BzOo/cQwXOLoysOm8qVF9jfkZsy2xVwlJwGzBweIOn0hloMgtTC+QGn0iApkOGW6Nfhx9OM2sEcU62xNJUS3jHdJ9P/AMleEflPr1VShUIBqsq9BCrQA21P4ocUOIB9dJZlVR3z6SxzSWAFzaG9+QiOLweKILCoGT5fD/E02YlbU094Ns1MF6jqFHOM8jAcsELUAsUPsZJtCvhTr2RbqDv9ZJPwP7U83+Xl8hZu8SYZKYG+kA9dzfsk48RBGq7+NiZzKFcFm3OHIsxBPTeJsmumo4SpBAumvSRKtzvqOEVdmDK9NmQ6RhGSpuLNygQAw01lkQsbKpJmgxezytmUC46XjFGsjnK5s34joZyjh6tvvLBfxHWMLhaV7lM566CEGVT9rIqjbUw1tO9YdJw2UWJsOQFpFrU1OguekcKbWCk+FT5mW7E7u1vpKPXYDusFHLeJVsU4axU25kzOEQWeqU8OykOAesz2IpPanUDr1P6ydr2ml734GVNL/wCPTmrSb1tQM+xbU6+jCzj0IlHpVE3Gdea7+37QYYE5fiHwn9IenUZbDxdDv/M337H58hLlYXBBHKaODrYdRldezPPcGANOlXJYXV+Y39Zynhq5bKVBHzfxCbzK4/bWFYf+NRrxPGcOdj94dOv7CDwuGekulQ67iHCBD3jc/WWFaKBUCL8KlvPQe0vlYjvGwHAaCdL2HdAHnBtU8yesNqzUqDLldQ0SrYIqb0G/2mG7ZGNgdfK0XxC4kklGzofgvYj94rmRNlyWVstRbW5yGmpFxbWcDZTYg3G4I1EgTMcysQeUnVqGllN1up84alUGYDEKzJxK2kLlB3lv5TqMh8NoxBtrArhHH/a5VI/9vrGwFU/MfrPOimGYZb5uGXeaeBq4qkbVSjJ+LxD1nRx1Q65tDIzC+iiDdKVMnM125CXHaVT3iQOkuuBVu9l05naWpyTO7GyAAe5gmwT1WzHMT7/SbKYULsL/AEEMKYRLuQqDf4R7w+G/YeefLA/0mrzperWkmx/qH2cumcm3yoSPykg/8+ZvPq+dWFznfjtOtTSovd0IixTvEjQwlKpryaea3bUZXRrMPWcdA4F9DwIjgtUFiBflAvSKk21H5RYjLrUekR2mq8GEbw9c+Km3tKICwsFuJZcEM+YPk5hdYSzn7aNLEJa7A5oXt24WWK06IA0HqYZUsO8ZQWkhdLht7k9ZYIeVhOrbZVvLhGO5t5TWqgUwbMYU0lZLBAVO99oCrdDYJrzaK1atQnvOzD5eECxza1SlQpH7uorMDqqnadWqCLMPWA7MPrTOV5wGxC1BYnY8DJz5MsqsO8Mw5jcSuRgLjvp9Z1O7xhFIOt8rcxDavhK6o12UOOfxCaaVqTLel3rb8LTHanmYAAq/AqNDDUqdQaucp5gx+esp9cjaTVjaxb0Eqrs2wsIBWHH3MPTVn8Kk9ZXZMu2PEkzpsBfaXy5dG1PISlQEDMWVF6neZYFR6VNwC4tc78ZYYetTUsgNROXGRK6UwQiZm4FjcTOxtXGMT2zEoeC+GLoe5gWe+6xAsQCRtfQiCqYFxrSN/wAJ3idKsR+0eoYu1g31mEfsUT5LAMCVqDbcMNpETDmqGOYjiFM0z2OKGVlDW57jyMXq/Zzrc0Tm5KdD78Y3h/LHR+z+ESi62pZdeA3j1LCWIHh6Ea+080lV6VSxzI6+hE3/ALLxuJIHa0s1M/G3dP8AMr/z6PlLvlLVoYYLuo/3C59od+yXVjr+LWLf1LHw9wH3lQVqNY1FF+tyZ0FDK9Sv8gt1MSxGWuMtUZrc+EafDHNq9lIsNNYehQUnRb67tqf4jHv1DQs5PszMoZVax2upknp6dNQg395I3iQ82+JsupIlCL+cDTxFjZ/eMqc+gBnjDepmUp1SO7U9DDhr+L3gCt9DrIhKGxF15TJCbXQ2N7dIyir8IvKUaLMBpZTz4RunR7IaOWvwEbkZOkuJTcn5R7y60QNSL9TLgtyCjrIXQcbnrHwk2gUcAWlx1IHQQTVGbQfWCq1UQfeNc8hBscY7imwK5cw9zFalLJqe8v1HnKHFkmyjKsHeoDmzF16xVnOWq1MXumvlwnAGa4qJpztGKTq1ymh46QhCt4tT9IAjuSVnpeHvJy5eULSanUOa5I5TtZSuuloNFDnMl1f/AJ7wJN9J6mT/AOMWhkps3jOnExGlWZGAYZW4EbGaNKpcXqIc3CPz7pdGTVChTGqjMefCFZglxUYW5CKdo50U2HECcUEmwuTxtLU474jSyKAOcCwz6P3vPW8KlG/iFhyGv1hVajQF9F6njCe4fJQ4CoAWokC3wtxgi5QlKqlTsbjSM4n7RCoSiEjnaZNb7QrVWGcAKOepi9eJNzrM1MIlS5Q5T9DFmp1KLWe9uBhaNZTxy9OEaFRCtmXfccDFwZtSWo12Q6H0M0cJijUbK7qo/FFauEVtafdPImByPS0ZTfrGFIIN6Ds6d1NRVJXVSRcjyl0qq1TKHHUk7TDo4h1sLll+Um0ew706pyhuzJ4Hj6yp3TebWRabObsStrWG56zRpIqi1NABx4kxHC0uzHEnnHVc21nRylDo/lZyFF4PtWIsGydRvKVX1sPpO0cM9QjP3RyhOlfUMCYTCuyBu1dr8c28k0KVBFpqMoNpJXZfd8OFBMx095YP2JsD3Zw6m4lM12y79Z4iXqnucpNTcjNtzE0aVJQAaSix+IzCAambjblHsNiDYBTcGEcl65tS4A77adNpBW0tTGkCgXxMT6wisOC+8OyZXAZtSfaXVFHH0EGWINtSeSwtOnVJvYIvXUwkIirx0A5mArYMMt6OvMHb0jSoiHi55yVq9KkAa9RU5AHUx/H+w1/LGemymxBHMcpxHybRvF4mnUH3VPY+InUiKgLVBy90jcSSH5VNz3XzoxsFYPzEIhc92otuRvvAZSh21jFNlqgI+h58JrMRFVSLKPXWXFINuNOkoaT0SM12XnD0xcCx05RyR/yiIF8IHn/MMiFvCNJC1KmLta/WcGKZzakt+plDJI6Uhbva9BOtXp0+6up5KLylOkzG9V734CM06arsAt+m8c52VYP376i1Me5i2IwVb+6rNUHy8f5mlmVN7X+sqGct3RbqY3iWGxlqEArewGhWBqYdH1WynkTpNfFYenUGaoGzfOv/ADWZ9WjUo6nvJ8w/WR65T7U56kjTZGswtGKVVk5FT6y6lWAVrMORlWo7mmbecTP5Mu/ZunVBGht0O0ZXK4ytbXg0xghB7zERrCYl6DaWI5GU56P2R5/k9/pwdgQ+QdRf2mlhMJRoWIGdvmbWBwuLpVrKNHPwmOpSYnvHIOm8qB+Uul/Zqkwt15RhabPbMco+sHhkCjui3WMmoEF9PMywUVupSRBcjL14y6OOJGUbmI18Vf8AtEFubbSuEoVKr3rsxJ2PCU49sr8924uIpZRYkjmAZJSnSUIBcGSVwp7fFEK5jpr1h6SlgQiacdIlmN/WaOHrq6gP4uQ4zxRvWaf0qMe8T5LGKdKnS8IVeZ4mdGYjQZRJlVTdzcw5L5Uzi/cW55mHpUC+tQn00EHe2qgL1MJ2ml7Enm20IEFmUAQdxb/lOVMTkQmzVCPhWKPiOZzdOEE1ZjtoOQh0IeO3Kn2jWqXRPul5Lv7xIqyklrsDveM1KPad4WB/OCGZDZx7xHWqIXaVQr1Xlyh8gaz0zYjlFmFjmpy1KoVNxvxEGRZtKgbu1BY8+BljStttBg06i348pZaj0zYgsv1EYf7IxaWIZBkbvJyMYUE96l4TzgqS031UBusOqkal9OQ/ePySKVjTWoLOAfKHpKEAUAAcgNYq2IRNtT+GVNd30vYco4hLizrYhKWxueIBufeV/qs2g0HIcfWKBSxAsSfKHp4UCzO1h8oMPk2wirWVNW25cpb+uFu6t16bSNTRkKBBlPOLVMHUTWjqPlmeuj5AOX7H/qHqEsbWPw8BOqfl1/CYklTW2oYbgw6PfpEOl+xTKVsIlTvU+4/KK9+kctRbfrHywIAIJPMcJGGZctQB0MbLDJ9mHW+hHWBKhdjpGKmCGbPTdmX5S0vh6b1D2dOkSR02mDZtllaw195q/Z+PrhwmU1xyO49Zel9m0wQa7XI+FY/RRaa5aaqiDgBKc8tLroZ2nWuBfToZZ++LMDAJUVRZRc9IRRUY3qXCHgJ0BRu00podLk9dY5T7Rt+6vSLgoosgHnDUKoDXJI6naPxT6bSRKeQXHvJOJVQqDe/UCSUxkvhim4uIVSRtoeEkk8ZvVJ2jWZ1+8J9OMKKhUXAyjnuZJIfyWo1bkLnmZXPUc7ySQKxrqvO7fSEygbiSSC1caDuqPOVdRVFmGvOSSaEo6NTa286O9paxkkmmPlUuaZuIdK5dbDQ8ZJIs1FNSk2emdeIOxhlxBr6MSCOHCSSPy/kvR+xlS+lteHOM0sNlF6t78gZJJWkswpyi1NQohEBO+pkkjErHSmeOnQS5cLwkklPkn2z8fUoudVPacCIoHZB39V58RJJIbrVPkdXNuYlxUPCSSHbXQ127vdb6GFp13RiASrdNjJJGGVnqGIDd0pZzpGRRY2zm3QSSTo49lDpyZpqE0Cy5cnS15JI8ku1cFiKYzEcToIxQZj/c16SSRuH3Z+T1OsoQDLaSSSdF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2490" name="Picture 26" descr="https://encrypted-tbn0.gstatic.com/images?q=tbn:ANd9GcReJ3rlGCs6g_ccCYNruvMB5oi4m3ZHYesEsfGEOC2QII4HGkW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14885"/>
            <a:ext cx="2466975" cy="2143116"/>
          </a:xfrm>
          <a:prstGeom prst="rect">
            <a:avLst/>
          </a:prstGeom>
          <a:noFill/>
        </p:spPr>
      </p:pic>
      <p:pic>
        <p:nvPicPr>
          <p:cNvPr id="62492" name="Picture 28" descr="https://encrypted-tbn0.gstatic.com/images?q=tbn:ANd9GcQVbVmi_V7OkEZTZ5TVc5Qh_tf4Q833U2Xnc-8NfkjfqMkuCvV4D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4714875"/>
            <a:ext cx="2143125" cy="2143125"/>
          </a:xfrm>
          <a:prstGeom prst="rect">
            <a:avLst/>
          </a:prstGeom>
          <a:noFill/>
        </p:spPr>
      </p:pic>
      <p:pic>
        <p:nvPicPr>
          <p:cNvPr id="62494" name="Picture 30" descr="https://encrypted-tbn3.gstatic.com/images?q=tbn:ANd9GcQhF0Dlh87bJzI3domvQqEH-EYDWWekaKXJDpvvnw3jXG9tzBGuB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4714884"/>
            <a:ext cx="3220528" cy="2143116"/>
          </a:xfrm>
          <a:prstGeom prst="rect">
            <a:avLst/>
          </a:prstGeom>
          <a:noFill/>
        </p:spPr>
      </p:pic>
      <p:pic>
        <p:nvPicPr>
          <p:cNvPr id="62495" name="Picture 31" descr="C:\Documents and Settings\TADZIU\Pulpit\do prezentacji\panel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3236913" cy="1751013"/>
          </a:xfrm>
          <a:prstGeom prst="rect">
            <a:avLst/>
          </a:prstGeom>
          <a:noFill/>
        </p:spPr>
      </p:pic>
      <p:sp>
        <p:nvSpPr>
          <p:cNvPr id="20" name="pole tekstowe 19"/>
          <p:cNvSpPr txBox="1"/>
          <p:nvPr/>
        </p:nvSpPr>
        <p:spPr>
          <a:xfrm>
            <a:off x="3357554" y="214290"/>
            <a:ext cx="2643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Położymy </a:t>
            </a:r>
          </a:p>
          <a:p>
            <a:pPr algn="ctr"/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panele podłogowe.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0" y="40719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Bądź, na życzenie ułożymy parkiet.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30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3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30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3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encrypted-tbn3.gstatic.com/images?q=tbn:ANd9GcTKghWyR8S1oiKhUQ1iwYDJ1Q0B6Q0UjOhb9XvNJTMiwDsFbIJa0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2928957" cy="1818286"/>
          </a:xfrm>
          <a:prstGeom prst="rect">
            <a:avLst/>
          </a:prstGeom>
          <a:noFill/>
        </p:spPr>
      </p:pic>
      <p:pic>
        <p:nvPicPr>
          <p:cNvPr id="9224" name="Picture 8" descr="https://encrypted-tbn1.gstatic.com/images?q=tbn:ANd9GcR4cdw4YA1a7zT2kkNjmXHVYvqTPaimb4H76bj5WR2rEuK2XuXAU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980854"/>
            <a:ext cx="1928826" cy="2452227"/>
          </a:xfrm>
          <a:prstGeom prst="rect">
            <a:avLst/>
          </a:prstGeom>
          <a:noFill/>
        </p:spPr>
      </p:pic>
      <p:pic>
        <p:nvPicPr>
          <p:cNvPr id="9226" name="Picture 10" descr="https://encrypted-tbn3.gstatic.com/images?q=tbn:ANd9GcSpDR79L-QRfNhtTtP4KHSkrGtRazPE5YKhM_f2f1pJ3NQlanW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428868"/>
            <a:ext cx="4286280" cy="2801393"/>
          </a:xfrm>
          <a:prstGeom prst="rect">
            <a:avLst/>
          </a:prstGeom>
          <a:noFill/>
        </p:spPr>
      </p:pic>
      <p:pic>
        <p:nvPicPr>
          <p:cNvPr id="9228" name="Picture 12" descr="https://encrypted-tbn0.gstatic.com/images?q=tbn:ANd9GcREtSthMaqZBZwBmFXJcAnCxXGQ6CoCNZDKdBXC4Lw4vUkBbV0CH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500570"/>
            <a:ext cx="2846496" cy="2214578"/>
          </a:xfrm>
          <a:prstGeom prst="rect">
            <a:avLst/>
          </a:prstGeom>
          <a:noFill/>
        </p:spPr>
      </p:pic>
      <p:pic>
        <p:nvPicPr>
          <p:cNvPr id="9232" name="Picture 16" descr="https://encrypted-tbn3.gstatic.com/images?q=tbn:ANd9GcSyzCobNClbULRkHJU-enRnzhh24-1tJv3zxcbT94dMNAcG9K0cw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79" y="0"/>
            <a:ext cx="3125381" cy="1785926"/>
          </a:xfrm>
          <a:prstGeom prst="rect">
            <a:avLst/>
          </a:prstGeom>
          <a:noFill/>
        </p:spPr>
      </p:pic>
      <p:pic>
        <p:nvPicPr>
          <p:cNvPr id="9234" name="Picture 18" descr="https://encrypted-tbn1.gstatic.com/images?q=tbn:ANd9GcRKza0dlyYi1HpCmrlufjopP6CG4iA8DwoTiExDPf39m7JcY0t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4500569"/>
            <a:ext cx="2714644" cy="2213145"/>
          </a:xfrm>
          <a:prstGeom prst="rect">
            <a:avLst/>
          </a:prstGeom>
          <a:noFill/>
        </p:spPr>
      </p:pic>
      <p:pic>
        <p:nvPicPr>
          <p:cNvPr id="9235" name="Picture 19" descr="C:\Documents and Settings\TADZIU\Pulpit\do prezentacji\malow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006" y="1928802"/>
            <a:ext cx="1868278" cy="2514601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0" y="17859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Pomalujemy ściany…</a:t>
            </a:r>
            <a:endParaRPr lang="pl-PL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wybranej </a:t>
            </a:r>
          </a:p>
          <a:p>
            <a:pPr algn="ctr"/>
            <a:r>
              <a:rPr lang="pl-PL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przez Ciebie </a:t>
            </a:r>
          </a:p>
          <a:p>
            <a:pPr algn="ctr"/>
            <a:r>
              <a:rPr lang="pl-PL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palecie barw.</a:t>
            </a:r>
            <a:endParaRPr lang="pl-PL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3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3.bp.blogspot.com/-i_rrfy8jlwQ/TXzkW0oVOBI/AAAAAAAAAjA/1kZ1pWCkaNI/s1600/dekoracyjne%2Bmalowanie%2B%25283%2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14644" cy="3617392"/>
          </a:xfrm>
          <a:prstGeom prst="rect">
            <a:avLst/>
          </a:prstGeom>
          <a:noFill/>
        </p:spPr>
      </p:pic>
      <p:pic>
        <p:nvPicPr>
          <p:cNvPr id="2051" name="Picture 3" descr="C:\Documents and Settings\TADZIU\Pulpit\do prezentacji\Obraz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3286116" cy="3286124"/>
          </a:xfrm>
          <a:prstGeom prst="rect">
            <a:avLst/>
          </a:prstGeom>
          <a:noFill/>
        </p:spPr>
      </p:pic>
      <p:pic>
        <p:nvPicPr>
          <p:cNvPr id="5122" name="Picture 2" descr="https://encrypted-tbn1.gstatic.com/images?q=tbn:ANd9GcRpdkTut5zANUlDAh-R-Fm6m2a_SpP7270p4iVUT8FdYCMkerm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0"/>
            <a:ext cx="2714612" cy="3719521"/>
          </a:xfrm>
          <a:prstGeom prst="rect">
            <a:avLst/>
          </a:prstGeom>
          <a:noFill/>
        </p:spPr>
      </p:pic>
      <p:pic>
        <p:nvPicPr>
          <p:cNvPr id="5124" name="Picture 4" descr="https://encrypted-tbn3.gstatic.com/images?q=tbn:ANd9GcTX4nolMgfhEt4skaUtYnrCx5VW-fmD-Ea4jwvNZlMAvd4eTr4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233810"/>
            <a:ext cx="2571768" cy="3624190"/>
          </a:xfrm>
          <a:prstGeom prst="rect">
            <a:avLst/>
          </a:prstGeom>
          <a:noFill/>
        </p:spPr>
      </p:pic>
      <p:pic>
        <p:nvPicPr>
          <p:cNvPr id="5125" name="Picture 5" descr="C:\Documents and Settings\TADZIU\Pulpit\do prezentacji\deco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3672922"/>
            <a:ext cx="3286116" cy="3185078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0" y="500042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Na życzenie </a:t>
            </a:r>
          </a:p>
          <a:p>
            <a:pPr algn="ctr"/>
            <a:r>
              <a:rPr lang="pl-PL" sz="4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wykonamy </a:t>
            </a:r>
          </a:p>
          <a:p>
            <a:pPr algn="ctr"/>
            <a:r>
              <a:rPr lang="pl-PL" sz="4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wzór dekoracyjny</a:t>
            </a:r>
            <a:endParaRPr lang="pl-PL" sz="44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www.budnet.pl/zdjecia/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2571768" cy="3426882"/>
          </a:xfrm>
          <a:prstGeom prst="rect">
            <a:avLst/>
          </a:prstGeom>
          <a:noFill/>
        </p:spPr>
      </p:pic>
      <p:pic>
        <p:nvPicPr>
          <p:cNvPr id="4098" name="Picture 2" descr="https://encrypted-tbn1.gstatic.com/images?q=tbn:ANd9GcTNcMj8j1UgQ_ohaCxeZPInm1EUdfmYp5wcEFy-mzdDm9_JwVftQ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071810"/>
            <a:ext cx="2643206" cy="3528816"/>
          </a:xfrm>
          <a:prstGeom prst="rect">
            <a:avLst/>
          </a:prstGeom>
          <a:noFill/>
        </p:spPr>
      </p:pic>
      <p:pic>
        <p:nvPicPr>
          <p:cNvPr id="4100" name="Picture 4" descr="https://encrypted-tbn1.gstatic.com/images?q=tbn:ANd9GcQeYQcfJwNc8U3GBjEhKUQGIdhxZ7ZAXHtkkUpITANd6Mg65dSo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0"/>
            <a:ext cx="3643306" cy="2714620"/>
          </a:xfrm>
          <a:prstGeom prst="rect">
            <a:avLst/>
          </a:prstGeom>
          <a:noFill/>
        </p:spPr>
      </p:pic>
      <p:pic>
        <p:nvPicPr>
          <p:cNvPr id="6" name="Picture 2" descr="C:\Documents and Settings\TADZIU\Pulpit\do prezentacji\Obraz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0"/>
            <a:ext cx="3722907" cy="2714620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0" y="2857496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Pomożemy </a:t>
            </a:r>
          </a:p>
          <a:p>
            <a:pPr algn="ctr"/>
            <a:r>
              <a:rPr lang="pl-PL" sz="5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dobrać </a:t>
            </a:r>
          </a:p>
          <a:p>
            <a:pPr algn="ctr"/>
            <a:r>
              <a:rPr lang="pl-PL" sz="5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rodzaj </a:t>
            </a:r>
          </a:p>
          <a:p>
            <a:pPr algn="ctr"/>
            <a:r>
              <a:rPr lang="pl-PL" sz="5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 kolor</a:t>
            </a:r>
            <a:endParaRPr lang="pl-PL" sz="5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3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netrzem.pl/uploads/salon-na-duza-powierzch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0"/>
            <a:ext cx="3428992" cy="2820624"/>
          </a:xfrm>
          <a:prstGeom prst="rect">
            <a:avLst/>
          </a:prstGeom>
          <a:noFill/>
        </p:spPr>
      </p:pic>
      <p:pic>
        <p:nvPicPr>
          <p:cNvPr id="51204" name="Picture 4" descr="http://i.st-firmy.net/933q91l/projekt-i-aranzacja-salonu-designum-studio-kreacj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626408"/>
            <a:ext cx="3929058" cy="3231592"/>
          </a:xfrm>
          <a:prstGeom prst="rect">
            <a:avLst/>
          </a:prstGeom>
          <a:noFill/>
        </p:spPr>
      </p:pic>
      <p:pic>
        <p:nvPicPr>
          <p:cNvPr id="5122" name="Picture 2" descr="https://encrypted-tbn3.gstatic.com/images?q=tbn:ANd9GcRTtNCzopfNLYzSWOxMx3y3lPIXPwFbaqgrfOWgS3j4Shog_ay1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428992" cy="2786058"/>
          </a:xfrm>
          <a:prstGeom prst="rect">
            <a:avLst/>
          </a:prstGeom>
          <a:noFill/>
        </p:spPr>
      </p:pic>
      <p:pic>
        <p:nvPicPr>
          <p:cNvPr id="5" name="Picture 2" descr="http://www.domimedia.pl/domimedia/img/foto/1249/images/iwonatryba/ogolne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4"/>
            <a:ext cx="3908047" cy="321468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0" y="150017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spc="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 może </a:t>
            </a:r>
          </a:p>
          <a:p>
            <a:pPr algn="ctr"/>
            <a:r>
              <a:rPr lang="pl-PL" sz="4400" b="1" spc="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chcesz  </a:t>
            </a:r>
          </a:p>
          <a:p>
            <a:pPr algn="ctr"/>
            <a:r>
              <a:rPr lang="pl-PL" sz="4400" b="1" spc="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kamień  dekoracyjny  na  ścianach?</a:t>
            </a:r>
            <a:endParaRPr lang="pl-PL" sz="4400" b="1" spc="3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3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encrypted-tbn0.gstatic.com/images?q=tbn:ANd9GcT7aU2dVOPxrzJhUOj2__In3OZiCzJCy17gjVwqNfcSfPgfoH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429156" cy="3317594"/>
          </a:xfrm>
          <a:prstGeom prst="rect">
            <a:avLst/>
          </a:prstGeom>
          <a:noFill/>
        </p:spPr>
      </p:pic>
      <p:pic>
        <p:nvPicPr>
          <p:cNvPr id="57348" name="Picture 4" descr="https://encrypted-tbn3.gstatic.com/images?q=tbn:ANd9GcQTlWBl1Lkuba4vPwOSHZ7HcVsQRFU9vwzF3Ei1NZz8WuQFLowW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85926"/>
            <a:ext cx="3286116" cy="4506118"/>
          </a:xfrm>
          <a:prstGeom prst="rect">
            <a:avLst/>
          </a:prstGeom>
          <a:noFill/>
        </p:spPr>
      </p:pic>
      <p:pic>
        <p:nvPicPr>
          <p:cNvPr id="3073" name="Picture 1" descr="C:\Documents and Settings\TADZIU\Pulpit\do prezentacji\la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357694"/>
            <a:ext cx="3672364" cy="2500306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4714876" y="857232"/>
            <a:ext cx="4429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Masz pomysł …</a:t>
            </a:r>
            <a:endParaRPr lang="pl-PL" sz="4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3500438"/>
            <a:ext cx="5857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realizację łazienki?</a:t>
            </a:r>
            <a:endParaRPr lang="pl-PL" sz="4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 descr="https://encrypted-tbn1.gstatic.com/images?q=tbn:ANd9GcQakZlVBwZ5QZpptbXdY9KIKrauCqh11fAgpBezkQ9f1LyTr3W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3000396" cy="1928802"/>
          </a:xfrm>
          <a:prstGeom prst="rect">
            <a:avLst/>
          </a:prstGeom>
          <a:noFill/>
        </p:spPr>
      </p:pic>
      <p:pic>
        <p:nvPicPr>
          <p:cNvPr id="8" name="Picture 10" descr="https://encrypted-tbn0.gstatic.com/images?q=tbn:ANd9GcRNQg-HezdoAE6wPYGx3B2YzOIeovErONC_0FEsrX16gJ3eWN8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3071834" cy="2286016"/>
          </a:xfrm>
          <a:prstGeom prst="rect">
            <a:avLst/>
          </a:prstGeom>
          <a:noFill/>
        </p:spPr>
      </p:pic>
      <p:pic>
        <p:nvPicPr>
          <p:cNvPr id="1025" name="Picture 1" descr="C:\Documents and Settings\TADZIU\Pulpit\do prezentacji\laz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714884"/>
            <a:ext cx="3071802" cy="2143116"/>
          </a:xfrm>
          <a:prstGeom prst="rect">
            <a:avLst/>
          </a:prstGeom>
          <a:noFill/>
        </p:spPr>
      </p:pic>
      <p:pic>
        <p:nvPicPr>
          <p:cNvPr id="1029" name="Picture 5" descr="https://encrypted-tbn3.gstatic.com/images?q=tbn:ANd9GcQmuVk6c6Ji9eme_FK2l8GA0ZfI54thiZE8t3eLWx97JcM1vk8v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214818"/>
            <a:ext cx="3000396" cy="2643182"/>
          </a:xfrm>
          <a:prstGeom prst="rect">
            <a:avLst/>
          </a:prstGeom>
          <a:noFill/>
        </p:spPr>
      </p:pic>
      <p:pic>
        <p:nvPicPr>
          <p:cNvPr id="1031" name="Picture 7" descr="https://encrypted-tbn1.gstatic.com/images?q=tbn:ANd9GcR1IcU2nyPrbdTNYIQN1Pk9ToHFbk0aUH93tVNJ2oVOVqgQTve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71802" cy="2428868"/>
          </a:xfrm>
          <a:prstGeom prst="rect">
            <a:avLst/>
          </a:prstGeom>
          <a:noFill/>
        </p:spPr>
      </p:pic>
      <p:pic>
        <p:nvPicPr>
          <p:cNvPr id="1033" name="Picture 9" descr="https://encrypted-tbn1.gstatic.com/images?q=tbn:ANd9GcQWXsBKpPdT3TpPYeOm_3go0w25Kuw6o5PA_la4l2iYLPTxfTCBJ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4714884"/>
            <a:ext cx="3071802" cy="2143116"/>
          </a:xfrm>
          <a:prstGeom prst="rect">
            <a:avLst/>
          </a:prstGeom>
          <a:noFill/>
        </p:spPr>
      </p:pic>
      <p:pic>
        <p:nvPicPr>
          <p:cNvPr id="1035" name="Picture 11" descr="https://encrypted-tbn1.gstatic.com/images?q=tbn:ANd9GcRhe1Vs0-bAjjpSYpQBtmiRcTk5D4nzy5J3eAQA1xVOvbTyAte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2428868"/>
            <a:ext cx="3071802" cy="2285992"/>
          </a:xfrm>
          <a:prstGeom prst="rect">
            <a:avLst/>
          </a:prstGeom>
          <a:noFill/>
        </p:spPr>
      </p:pic>
      <p:pic>
        <p:nvPicPr>
          <p:cNvPr id="1038" name="Picture 14" descr="C:\Documents and Settings\TADZIU\Pulpit\do prezentacji\laz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82545" y="0"/>
            <a:ext cx="3061455" cy="2428868"/>
          </a:xfrm>
          <a:prstGeom prst="rect">
            <a:avLst/>
          </a:prstGeom>
          <a:noFill/>
        </p:spPr>
      </p:pic>
      <p:sp>
        <p:nvSpPr>
          <p:cNvPr id="17" name="pole tekstowe 16"/>
          <p:cNvSpPr txBox="1"/>
          <p:nvPr/>
        </p:nvSpPr>
        <p:spPr>
          <a:xfrm>
            <a:off x="3071802" y="1857364"/>
            <a:ext cx="30003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Estetyczne,</a:t>
            </a:r>
          </a:p>
          <a:p>
            <a:pPr algn="ctr"/>
            <a:r>
              <a:rPr lang="pl-PL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Piękne</a:t>
            </a:r>
          </a:p>
          <a:p>
            <a:pPr algn="ctr"/>
            <a:r>
              <a:rPr lang="pl-PL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/>
            <a:r>
              <a:rPr lang="pl-PL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Praktyczne</a:t>
            </a:r>
            <a:endParaRPr lang="pl-PL" sz="3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3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3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 descr="data:image/jpeg;base64,/9j/4AAQSkZJRgABAQAAAQABAAD/2wCEAAkGBhQSEBUUEhQUFBQVFRcXFRQYFxUXFRUXFxcXFBQVFRQXHCYfGBokGRQUHy8gIycpLCwsFR4xNTAqNSYrLCkBCQoKDgwOGg8PGiwkHCQpKSksLCwsLCwsLCksLCksLCwsLCwsLCksLCwsKSwsKSwsLCksLCwpLCksLCwsLCwsKf/AABEIALEBHAMBIgACEQEDEQH/xAAcAAABBQEBAQAAAAAAAAAAAAAFAgMEBgcBAAj/xABJEAACAAMFBQIJBwoGAgMAAAABAgADEQQFEiExBkFRYXETIjJCgZGhscHR8AcUIyRScrIzYmNzgpKis+HxJTRDU8LSg8MV0+L/xAAZAQADAQEBAAAAAAAAAAAAAAABAgQDAAX/xAAqEQACAgICAQMCBwEBAAAAAAAAAQIRAyESMUEEIlEycRNhgZGh0fAzI//aAAwDAQACEQMRAD8Axkj40hcp6aeaPCaN8K7MHSMG/kvr4HFaHAYj4CIcSZC0GzsyVXMQw0v43GJQMeZQescmBqyyW3Z8TpastFmYFz3N3Rk3PnFWmSWRirAqwOYOsaJYZZ7KXT7C5HQ90b93WG7zuRLSufdcaNvXkw3r8AxTKFrRFDJxdPoo0riPLFl2emVRhuBFOVdYAWqwvJfBMFDu4MOKneIsGyqVWZ1X1GMY6ZRNpwDsqJKLDCJEmXG5IKCQsJDiLWHVlwyQoyJcLEuHxKh35uMC0Zy9e+CqhKb8JBxeeGARhLhXZxJEqFCVBCROzjvZxL7GO/N6kZ0Fe8QATTkCQK9Y44hdnCSkT5lmAY4SzLlTEAG51wmkMzEpHAIpSPdnDtRHHaAcR5sMFYkOIbNAKnICOOI04hRU5ARXbxvleIpuFYNzG7RWbcuQHt65xQp80GM5MaKH7zmY1lnirfjI9kDGWCM1fo5X3G/mPERkjNmiIjrDRESpiwqw2IzJgWjU8YqAxA6EgeciAEHkRZbmlVswA3lvxD3Q9J2alo5xFpnBKAU4Y6Gnpp1ibMSnQCgVchmQKVGvo6QyVCt2DbNdCSzXw39A9g9J5QudblU0aYFPABT6wTAS3X47ii0ReA1p1gaTBDT8j8LWPYOnxyMcK04iMSyh5J3lhYUHTKGAP7woGFr4DfyPBSIXWEy5nl9cPKoOmUcd9i32i3NKk2Zl3oKg6EBV1gxY7Qs1QR3WpUDfzpxHKAl7S/qllP5n/FYgyLYVAzOWkVp0ecy02+7UnrgmjPxWGoPFDuPL1wLuW6Hs7TFfMErhcaMO9u3HSoiVdl89oRLcVJIAI39Rx5iJ9rtKphx1oWIxbxlWp4wWk9hUmlQlxCpcdnpQDgcwRoRxBhMsxm9OjiTLMF1smVRAaXFpsvg+UxrEWWiB83jokwRKQgy4cFkMSoWJcSOzjmGOOsbWXDokRyPCYRHHDqXeDvpAu8bNhYjWhpWCItMErrujt5Uxt+IUrvoM/XHOmDZTqR7DBC8LvMtiCKRDZ1VSzGgA1haphIdttCy1LOQqjUk0EVq3bTSm0mJTcMQhnau9DNs86mSAADmSwzPpjO6QkpGkY2apddqWZZprKQQGpUGu5ffGV9qeMaDsMP8ADpx/SH8MuM9XWAzl2WVB9DJ/Vn+a8es1hea2GWpZuA3DiToBzMFrruQzZMliQqYCK6sx7RjRVGZMGpplWeV2bMUXUoCGmueLUyXy15UhVGwuVANNm5YFHYzZn2JfgryLnXqMucTJ02XZ0wtRP0cvNj95v7dTEK2bQMQVkgSk5eGerQGZo7SBt9jt4X67jCn0acF18re6CN1D6vL6/wDs/pFamGLPdY+ry/u1/jY+yFC9IpbCEwt90Jgo1aH1mQoTYSDyhVIzdFCscDA/FIXhhkS46oIhQj4EOp8f3hhZsPy3HSAdo0GZIx2GRx7Ko6jDFPebRyDpFzs7fUrMfzPdFOvJKTm6j1CK5dI87ywndM/DMV1zK1IHMKSB6ILW21mfZpM00BcKzU0qU71B1BgDcThZ8snQMCRyGsWK122X82kvLWktsGBMhhGA5a6ihEOvp2K+9HLrtBUhWJaXRiV0zAr3a6GCcyz0AZTiQ6NwPBhuMV2TfP0uEJkFzrke82A6bqGsFrHeoJOFWFEIzoQcTIoyrnrHe1nbQTs6Vi0WSX3fKYC3BZ+1FclAah355HLzxJtt/dg5TAWpwI38ieXpjrUFcjnctIMiRHfmxgPZ9sATQyn61Qj184Lyb+Uj8m/8PvjSOTHLpmbUl4PGymOGyfFIkLfif7b/AMP/AGjrX5Lp+Tmfw/8AaHuAPcQ2sphtrOYmtfkv/bmfwf8AaIlqv6WATgf+H3xzcPk73Ed5Ji0XCuGyg8WY+oeyKHP2vXOkp/Lh9/xnF4uO1Y7FLcCmIVoeedDGanCTqLH4tLZCvcLMFDr8aRmO1Elu2VMXdpXrnTMRot5twjP9qpv0y/c/5GDk6OiVzakhbEyje6es+6KHTKLttV/lD+sT1PFL3RNPsqxLTNB2JX/DJx/St6pcZ0mojSNjRS6Zp/TN/wCqM4lDMQZdL7Gce2Xyz3i8uyyUl0WsupYDvmrHLFuHSBUwE5k1PGJ81aSpA/RCGfm44wFtA6BziGmEFTZl5eeDdzTLvloWtEmbOmZ0lhwks6UJYEMN+WcHgwcihMItdiFLOn6v/wC0+yKysupi14MNnXlJX8E8wiWmPIoj+yEx13EJxxyRq5Idha9YR8ax0LyhWbJjlYWrQyR1job4pC0GyUG40hagdIjpMh1WhQ2ars+UNikCZhKlKd6lCc+O+Gry2RkzDiXEjHeDVT+y3sIjmzN4y1scoOwXu0q3dU5nxmAU+eCfYIRVMuaGg/hyPli1U4o82X1MrEjZl5c1CSrIGGLUHDocuh3Q5fdhEmxy0l4pgluqjLvHuPXIb6kwdaW25gfvDPzrT1RKszlCjnIidLOvXflBUb0Butme2VyXaqstJa+EKePqOUEbvnVnNQMMKCqnI17RY2K+bkkzpsgzZauS5lkmtTLwzHwHliAMZ5eV39pe94KDTAmLyKJZp6KRnKDiwRyqRYNk59Jbce0P4ViLtKn1iZ91fSVheyo+jP3z7I7tQfpX/wDCPO4EL6j/AJ/qaQ+oFWL8oB+YhPWswepB5oNJegBK9mzYTTKBlild5W+0FHmEw/8AKLlsQKTbR0ln8UY+mOzPirAovf8ARTPN/SONfP6J+vwI0xWMC9qD9TnZ+IfZFpKsllDS+wwqJTnpnDUy19pUdm65akZbh7Yt3ydt9TP61vwpEzaZ/AHMnzU95hWuSodTqVGV2qVqeJ9HZj21jSrpbDYpI5H2RR71/Jt0P4f6RdbM1LJI+6T6on9MqmzfI7RAt7axSL/lJ2oLnRchxNeAzPQecRdLZmIom1Q+kTofXFk+jOJXdtLcGsYRRRRNQ8K919wy9Z5xRRpF32osJ+b518NT3VLHRhSmXGHn+R+0iWX7SWFCljiEwGgFdMOuRidxcuimEoxWyXsqtLkmH9OfxShGb2ZasI0W67YJN2tZGUl2mY8Y8GmJDShzr3PTFTkbNzQwORA6+6BN6X2FjVsOXgKJZx+gU+qIDJB+Zc5nTbNJxYCZEoVG6oFILL8lZp3rU4PALX04hBhhnO2kI8kY9sojrDTLrByXskWvF7J27gImLtMOZ7qNTDi/P47oLzfkwoCfnTmgJ8Abs/t8oKwTfSA8sV2yl2dKZxZLYKWav6AfyJx9sV5M6Ui1XhZWNloqknsUFACTU2ZgMurAQIrTDLszRoTBJtn5++WR1IHthBuZ95Xzn3QKNG1Y0AeUKHNRDwQcPVClpwidyLVEZ7P80x0LyPpiSD0hwN0hbG4oiCnPzwpQOPqiVXpHSBTdBsDiW2Yf8FHQfzYz957I1UYqeKkj0iNPuhQbBJBpTGgIoKflhuMPXjdEvHLpZ5ThphEwmWndXAxFKAUGILnz5xVVpHnPTf3M6se1lqTSc55NR/xAxq+xG0bfNe3nVYsSpCBVqQzAEhgRSi8IFtsrZD/oJ5MQ9RibZ7IkqzOksUVZuQqTStTqc9TGkE0zOdNGlraCWlB5bKcfcLBCA2Fie9LceLj1XzRXp102U2+1ulo+sPLKzpJKkS6qve7wTLwd51g1ed8yZTSBMmBSPpSDXKWEZC+Q0xMo8sUZ56i+bxYnutZ8jxxLJw+eo88NJbMcbbXQWuGyiWpGINRzmNDEba9aTW+9I/mCFbLL9CPvNCNuGpMJ/Os/82MfU/8AP9SjH9RDlzMIkDiwH8Dn2Rb9jbUqz5qsaM6ywo40LV9Yii26Zhm2ReM0+iU8PXxamlsrocLLmGpWhGhiFZHji5L/AGzvUOoWbTA+/wCShkNjYrKoe0IpXDQ8j42HTjFY2E28FrAlzfy2890KeGGmp5Uiw7VL9TnfcPsi7HkWRcokkJJ7oH/J/T5q2GoXtWpXXwUhzabwk+6fX/SIvyd/5M/rW/CkI2ut4VxmCQueemZOfCHclFWxu50Uy82BkE8Vf0KYuUk/VpH6seoRnr2jFY8XFHPoaLys8rZ5FP8AbHqWMPTyXJsqmtJCZ6RSdq5ffTofZFumWpuXmgFfcgkhhSo4qrU/eBEUzmqEitlA2ncizHvEHEtKE8x6jAC8NqbXPH0tonONMJdgv7ooPRF3vWwmcmCazMooQtEUVGh7qiBkrZOT9kn9o+yJXP4KocV2UqVaGqKMdeMWifJAmONwYgCp3GCdj2WkdqR2YoAtM21qecN22R9LM++3rMY5/pQyabLJYFsaGzz5tvlSykmSDKCO7goFJBwaGopSJl6fKTZlYiTMaaBoVkzFJyz8NesZveEkVhizS6Rrj9VKKpaMJYIt2y0JtbJFomWhLNaGnzFwh65DwR4AoNFEFX+VLCgH/wAY7NTNpjnM0zNMB80VexjvL1HrghbUqI3jllXYkoR+Bdo+VG0U+jsVnlDlX2FYB2nbO2OWNJSlqVovAUGpO6OWxcvKIhMIEssvkKhH4GZ96Wl/CmDyBR6hENu0Osw+cxMcQ2wjNyY9IYA6wsCGsRjuMxjRdY+DCgYjqTCgp4eiBQeRJx57oWHiJhPD0QqhjjrZe7rlE2FX7WYoFSAMGEYXrXNCd1dYiPMtcxvopzlOZQGv7oidcI/w4A8Hr++YgzLU0sMqHDRcqcaGmcU+EefL6mTrBs9bpjqvbkY2oKzW38cKwbvqxfMJU1Zzl2VkxEMzVxCuQc6gHlpFFuC+ps1HDzXY7qsctRlwg1e1oU2A4qMDNWuf5xzr1p6YaMhHHdFn2mvaVaewmyiSr2GaoqpU1WaisCDvDAxBtE9GvC0lTiBkSxUEEEqLMGApwII6gx6b2c2wWVw+FpVnmSsGHIirTQ2PFllKApTxuUVrZ63Bpk5xliluRwFXRqV36Q05uLjfkWEbTrx/ZoWzEz6L9pvZEf5QHzPWzfzo9sq3cbk/sES/lIath5raJHmZvekDOrxjQdTKzfcylqsY/Ssf4Ke2PbXsMK14Ny3cd0Rr/m/XbH95j6BD+14JVAoJZsSqBXEWK0ULTOpJAoNY87x+g+dXAF7B3mZVpQorTGxLRVzJ3VroNY2Da3auWMVkoxmOmZAGFKqSKsTmTQCg+0IyvZ75N7TLnBDMsZmZYpPzhe1XQsCgBzHCL3eF2Sp0wTHTvgKAwIqMKhRTLl6YaDeG/wA/kmxYWpP4IJ2l+Z2DsqHFNmMMQPgDCmZGvqgPZLUXlTGJJ7za6+CNYK3tsuk9aY3UjwT3KV3V7taeWA0uwGTZmVpsiacyTJmrNC1ApiK6aHWMZ3kyc/CX7DrE45OTIkuZ/h3RJn/KL+mdns/6oepYzZX/AMObo49fvjSbJnZrP+pT8Kxb6fz9jaYyyxGtUmoIggZcNzZcbtCFWtFjhiXYTrB61WeElCJRIGdMq6eqMuOx7BFhshE0kjcPbFbvIDtZmvhtw+0YtqLa5RLGXJngaqhaXMp+aHqp6VinWi1LNZ2WubtUEUZTUnCw3GE9QqghsbtsF2xAd58w98MJLHH0RKtC5wyFiVOjYm2ADGue8cYIzlrlQwMu9fpV6wbw94dRFmOVowmtgG8bIyjvKwFcqgj1wMdYuO1XeRevsiozKV1HnEFgRGZIbKRJaXCDLMAJAAXl5hChMHwIYBj1YTiXciR2/wAV9kc7c8oZhQ8kCkdbHO1PwI6Jh4mGwOsLVY7R2y93BM+oD9v8ZgTbp1JnVR7Ym3DM+qU5v+KsBr6mqJoqad0b6bzDzb46I2veyBs9Pws1TvizWC7Xn2DslNG7QnOpyDHcOsV6Q8kaYeJzEHEvApZaymK1cglTupUio8kZrJ7trQ3F3rsLf/CNZsCzrahQKR2SiYWGJCndQ7xi30GWsMSbTIkq3YSmdgKNOnHGaHSkpaS1qRlWukBJJTssRdjMbRaUC5543bUkblG8VO6HVtTdn2eIlMRbDU4cR30484oc/geOP5/ovOxdpZ0dmfGSVJ17tQe7mB6MusF9uJRmWaZLXNy1ndV3tgmEtTyGK78n57s37y+oxcbztEkTAJjIGwAgEgHDnnxpWsDJNrFZk4/+jKHetzz5lqszpLZlTwj3Rh01qYKbQ2O0SXs80K8vvMFmihCsVyowqAaBvMYsK2+QuhlmhpnhOfCKxtPtEJk7spSoqAKzYPBxqctMgaOa9Yh5R4ve6HUW2taA0jbKcZiv2jh2J7/jDMjUZ7o0wCM2uWyq5IwD8syioagGLIE7qVjSozyRa8nJtt2JfQ9D6oy67rxeajlGZRRcQyGPEStNM9I1MiMos6hGnqq4QvZimYp4R3wIr2tjxbugnMuictkaU0sh6nukrXPyxoNjt0mVLssue5l45QVWp3aqqChO7URW5F82d0BHZAUB8UH9qudc4Y2+tgFns2FUYMhKsanDTsz3SCMiDShqNOAi/DJW6MXFukzUhcSkVD1HGg98MzLgH2z5hGUXFtzPsJVXYTZLKGUBgxAORw78iCCppSm7fc7VbDb5fa2K1PLelMGNghPAqCCrfHOLIuMjGUXEe2ku5ZElppmlezBcrhU4wAaqVNddAdxod0ALvvO7L2lGQsmZJnqndc1ZwQNS1Ri8vGKfe112iRMmtPWcWmhlbESwYuAGdZmYJAUCnAw98nDSJE5nmu0pirZOrU1p4Sg9c6eWCo3KktCuSUbsF2O9LXYZpo7GWGZcDklWCnnp1ETrwZWdmUAYiTUChNc6k6k6Qna+3y2cS5REwsWIdcWAb8yVHMeSKtLvGcqkd5uTK7cgQaZdKxJkxT2vBtCaasMT1rDSpECVeJbw1dD0Yj1VETZSkiozHHd0iSUGu0bJku7l+mTqfUYPrJq4A3kD0wDuhfp08v4TFpsMv6ZPvCN8H0mWTsgbUyFK9mRWjd457gCFFPLXpzMVtrMoyAHSgi5bZs7OCwKqCVQcQNW8p9AipzI3M0DZoC+nKE4a5w5bvBbofZCpIyEAYrfnjoHSE9pCcZhKLrQ7WmseE0boawx0UjqOti+1MeqYRjj2KOo5suOzT/ViODN7DAHav8sP1Y/E0GtlM7O/Jm/CsDdoLJjmr92npMNdLZLJe4ByjrzFIsNlp8y4jtv+MSLq2ILUabVV+z4x6/Z9cSr8kS5Mrs1ovfUhBrTBmeOu+M5ux4JWCQ2UOGblETFEqz2YseJNAANTXcISyovPydVwzfvJ6mg9tHZEa0K7gECThoebVHk188M7J3P2Eo4j3noSNwpWgHnMEb7u/tHB4KB6SfbG2VViI7TyOgQnYA1wrXLdw0gBIlDFaWGQ7tPK6f8AWLA9w1O+Gp1xstnmhRVmK76V74O/kPREVN3rwzVa/gMXdL7KTaScx20+ZTkTip6IeN5js8dMqVpUV6R22SgkieKGhVzXmVI9ZEB7baFVCudIuy44N78Ini3/ACEJO0CsCQjZKzHMaKKmKvtAtJs9jpNEgjiuFKe2CNhlLgmUBr2UwD90xHvuxGZKVkFWKy9+6g4+WJ3jSxuvKNYv3AG6HliSAyg6ajkPbWDO3tPm9iAp+SOEcsMvSI0vZzLy5DluES9vrMvzeygthZJfdB8bKWpAPHTLeK8Mzhupf7yM65ooDvx1h67r6mWdw8pyrfwtyYb49IkI7gTCUXRmAxFcjRsO8VpXfSu+GZU5rNOanZzMJKsMnlzFOTDmCN+R6GGV9mrpaNb2R+U2XaKS53cm6U3N907+mvWLfNttJZZMLGndqThJ3VIBoPVHzbaZ0szGMpWRDQqrNiKmma4qCoBrTfSm+Lhsv8okyQQk8l00x6sB+cPHHPXrFeP1FOpfuR5MFq4/sHtpNtbbJejyZCZeMGoc/EbFRhSBy7aWtwCJMs10oyCLzKmyLXK7uB0cVwHNG5odx6eURU732HZCTZTz7F9f2H8b19I0ly7TswVdUD5m01tP+in76e6Iz7Q2w5GQpr+cnvgXbLweWcMxAh3hiV9nqyjkozGzAlnpN/8AzGXK/keqLBeiCzypc50ly5j+CMasDlmGEqpXI7xCri2mHaK7y8SKR3pbK40+zkfJrFTt91PMNThH/kr7Ih2S7GkviWaUYb1cDycxA/Q7x2aVtZecu0MpltUBcxQgg81OYiqz5US7utsyeUliWjGucxmlIh+9TJeoAhV6WiRJmmVOKq4pUo+NRUVHfphOsHjrQL8FdvNaSyTkMwOZyyHHLOPSnIGRglb7pDAskzGrqKIwKmlQaoy1rXPdvgbICoMJU5He6k03AkAeqBVBsrIEeBhMerGZdYotCaxyseAg0LyO1hSiOLmQACSdBTU8hvgtPuJ5UsPMopY0wV74yrnuHTUb6QH0cmroPbIS/q03kzfgEWqxXMinFSraYjqOnCK3srPRLHPZyFWpFTvJTIDiTEPaDa951Ul1lyt/23H5xGg5Dy1gXrZk4tydBm/dq1l1SRR30L6ovT7R9HXSKdNnFmJYlmOpJzj11WB57kJRUXOZMbJEXiTx5f3iROlS+1IlFig0J1bLM04E1pCST7NYUtI9Z7NX4zMXTZy6QlGYd/8ACPfAm7LLQjLvHTl/WLtcl21pXymOgrYMs9UgzZEyES3bvGo4U9sPyZAG4RMVopnHmqJYunYMVIcazgqfJBQGHISOD8xnkA16WHHJZQaVw16YgT6AYHz7gVtS2fCnui1R2Glh5eQLJRVrNcKqDQnQjzjpHpN04Zaq2ZAplyJp6KRaMUcxQPwNdh/EK18w5RUflNT/ACw/Nf8A4RqRmCKT8pF39pKExR4GfSuvkpC/hcYsZZPcmZfbETEplk0KjEpr3W0IrvBIqPvCGZNilu9Hfsw1QHpVQx8EvwWuRI01h54bMgsDQEgKWO+gGpPLOMfJVeqBU+yvKmNLmLhdTQg+gg7xShBGoifZLnadKcymDzEz7Dx2QCpdPtUzqoz35xDZamuvAnkKU8g9UKlzWRgykqymqsDQgjQg7jB1Ym6JFw7RzbO1ZRyr3pZ8E9RuPMZ+qNX2d21k2tMLeEBmh8NeYPjjmM+MZHes1p8ztmCK5AxYFC42GrsNMR3wxKnFSGUlWGYIqCCN4I0jSOTg9dCyxqa32bdfez6T07yicm77Y6N7/PGf27ZhpRPY/SKNUpSav7PjeTPkYI7OfKWRRLRRTp2vin9Yo0+8MumsXOfIk2pR4r07rA+lWGoin25NrskacNMyWrMDRSaAk8qZGtYGvMQnUecRfdoLkeWS0xWZaU7eXlMA/SJpMXr6IrltsqzAXajAkfTy64VGhDy9UPXLnGUk0MqIFmtCKpGICo4wFtcj7Jr5RnBC1XY6DEO8lSAwIzpyiAWPx/aM+QyS8HbFbp8nJGOHehKsh/ZOUF5e0VR35Pe/NYU8xOUCA/x8CFB/j4EHmwNA6sdCx6FqhMcylKxBibd1zzJ+Y7qVpjNadFAzY8h6IiukTp17zGQJWgC4TTVhwJ4chlxqY5NHSjLpBMW2TZRhkDHN0Mw508o06KerHSBM+1s7VYlm9AHqA5CIoPDz+6H5YhZOwxil0LSuhJI1purpWnkhE9SdI7j4QqEGbCM+9S0pJSqJctQKqte++92JzOfGO3UKzB0NIHpnB/ZaRWevRqDyRz2JVLRbrjuw5b2Poi8WKyhFAED7psAQV3mCyP8AH9IphGkSydklIdWGEeHQY1FH1hzFEdTDgeGEY5WPVjkcMcdYqscjmKEl446zzRDt0gOhU6ERJYw08AJiV/XcbPPZDpWq9N0QpFraW4dciD1HMEbwRUEbwY0T5Qbl7SX2i+EvpG/45RmTb/Ty5+ekRzjxZZjlyQi1IvauZa4ZZIIQmuHQkA8Aa030pDU6XDgeojuohGaJeCETHHzhyfLp7PdEctAO6FBuMF7i2qm2U4fDlVzQnTmh8U+j1wOsKy2mATSVQ1BI1BplroKwi9rteztnRpZ8GYNDvoeBpTLygkUMPFPtCycXqRsdx7VS7QlQcY8YHw05MPb5iYiXxsckw9tZX7KZxXwW5OsZDY7c8pw8tirDQjXoeI5HKNC2Z2+DkLMIlzNK/wCm/n8E8j5DuimORS1ImnjcNoB2yS0mYBOX5vMrUTFBazzCN7IPB6r5oj226m7MvMlNmaidLHaSSKDx1NB5aUjUp6SrQpSYoz1U5g9PisCtl9kWsM93kzMSOCOzcEgZ1HguKkcSI54rE5rsyWcig0DA+b3wjD8UH/aNo2kuaXPNWkop3lVPe61JivPsPZ/9v8UI8TQVkTMxCUhVYTWOF4y7PQtIU3x/SEfH945WOM0FIzbF46QQN2uJImtRVJGFT4TA1o1OGWXHOmQMSLDdiyV7W0DPxZRzz1GMbzocPlbKgMS8Lzac2JtNw4e88+XAADmkhVJvroZrnCgYarDssRmN2SJS/HtizbCkG2oNe4/4f7xWcdOsWDYJ6W5PuzK/uGDHtHT1FmuS2EPo8Q0avLnD6Hj8eSK0QkpWh5WiKjw4JkMcSkaHVeIXaQoTIItEzHHMZiMJ0K7WOOSHg0eLxH7WPF444dLQ2xhBmQhpkcEatUkMpU7xGQ3pZ/mlqZWXFKYFXX7UtsmUHiNQdxCmNed4p23dz9rKxgd5fP8AHuEZTVq0PB0zMZsns5jywwcKe640ZTmp5GhGW41EdZqQitI4WiVstXQ4TWIs5KQ5jpHnzFIA3ZFxQQu6+MAMuaMcpsipzp0HCueVCDmCDWsCYtD8ZwyTDx+UI14ZPvS5+zHaSjjknOupSpoMXFa5BqciFOUD1NY6ZzYMFThrWm6ulR8bhwhtcod7Fja0+izXBtk8miTazJW77adCdRyPkMaVdO0SuoZWDod41HI8+RzjE61iTd16zLO+KW1OK+Kw4MIeGRoTJhT2jeTPDioNRDRil7PbXrONAezm70OjfdO/prFnl3qtO8CDyzEUKSZI1Rhze6G/fHo9EaPRn2dh66v8xK/WJ+IR2PQyMp9BPaXw06P/ADXgRujsehWND6RQ98PSo7HoRjoUfC8ntiwbB/55Okz8DR6PR0e0CfTNYlxIlx6PRWiEXL1PWHFj0egnC46I9HoJx1tI6dI9Ho4B0x6PR6OOGzCDrHY9HMI1vPSIF9fkmj0ehWcYnafDPWGzpHo9EbLo9CH0Ed3D43xyPQB12In7oivHo9DRBITHm0jkehxfAqX7I8/uj0ejvI3gXZvyifeT1iNaj0ejWHRHm7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3492" name="AutoShape 4" descr="data:image/jpeg;base64,/9j/4AAQSkZJRgABAQAAAQABAAD/2wCEAAkGBhQSEBUUEhQUFBQVFRcXFRQYFxUXFRUXFxcXFBQVFRQXHCYfGBokGRQUHy8gIycpLCwsFR4xNTAqNSYrLCkBCQoKDgwOGg8PGiwkHCQpKSksLCwsLCwsLCksLCksLCwsLCwsLCksLCwsKSwsKSwsLCksLCwpLCksLCwsLCwsKf/AABEIALEBHAMBIgACEQEDEQH/xAAcAAABBQEBAQAAAAAAAAAAAAAFAgMEBgcBAAj/xABJEAACAAMFBQIJBwoGAgMAAAABAgADEQQFEiExBkFRYXETIjJCgZGhscHR8AcUIyRScrIzYmNzgpKis+HxJTRDU8LSg8MV0+L/xAAZAQADAQEBAAAAAAAAAAAAAAABAgQDAAX/xAAqEQACAgICAQMCBwEBAAAAAAAAAQIRAyESMUEEIlEycRNhgZGh0fAzI//aAAwDAQACEQMRAD8Axkj40hcp6aeaPCaN8K7MHSMG/kvr4HFaHAYj4CIcSZC0GzsyVXMQw0v43GJQMeZQescmBqyyW3Z8TpastFmYFz3N3Rk3PnFWmSWRirAqwOYOsaJYZZ7KXT7C5HQ90b93WG7zuRLSufdcaNvXkw3r8AxTKFrRFDJxdPoo0riPLFl2emVRhuBFOVdYAWqwvJfBMFDu4MOKneIsGyqVWZ1X1GMY6ZRNpwDsqJKLDCJEmXG5IKCQsJDiLWHVlwyQoyJcLEuHxKh35uMC0Zy9e+CqhKb8JBxeeGARhLhXZxJEqFCVBCROzjvZxL7GO/N6kZ0Fe8QATTkCQK9Y44hdnCSkT5lmAY4SzLlTEAG51wmkMzEpHAIpSPdnDtRHHaAcR5sMFYkOIbNAKnICOOI04hRU5ARXbxvleIpuFYNzG7RWbcuQHt65xQp80GM5MaKH7zmY1lnirfjI9kDGWCM1fo5X3G/mPERkjNmiIjrDRESpiwqw2IzJgWjU8YqAxA6EgeciAEHkRZbmlVswA3lvxD3Q9J2alo5xFpnBKAU4Y6Gnpp1ibMSnQCgVchmQKVGvo6QyVCt2DbNdCSzXw39A9g9J5QudblU0aYFPABT6wTAS3X47ii0ReA1p1gaTBDT8j8LWPYOnxyMcK04iMSyh5J3lhYUHTKGAP7woGFr4DfyPBSIXWEy5nl9cPKoOmUcd9i32i3NKk2Zl3oKg6EBV1gxY7Qs1QR3WpUDfzpxHKAl7S/qllP5n/FYgyLYVAzOWkVp0ecy02+7UnrgmjPxWGoPFDuPL1wLuW6Hs7TFfMErhcaMO9u3HSoiVdl89oRLcVJIAI39Rx5iJ9rtKphx1oWIxbxlWp4wWk9hUmlQlxCpcdnpQDgcwRoRxBhMsxm9OjiTLMF1smVRAaXFpsvg+UxrEWWiB83jokwRKQgy4cFkMSoWJcSOzjmGOOsbWXDokRyPCYRHHDqXeDvpAu8bNhYjWhpWCItMErrujt5Uxt+IUrvoM/XHOmDZTqR7DBC8LvMtiCKRDZ1VSzGgA1haphIdttCy1LOQqjUk0EVq3bTSm0mJTcMQhnau9DNs86mSAADmSwzPpjO6QkpGkY2apddqWZZprKQQGpUGu5ffGV9qeMaDsMP8ADpx/SH8MuM9XWAzl2WVB9DJ/Vn+a8es1hea2GWpZuA3DiToBzMFrruQzZMliQqYCK6sx7RjRVGZMGpplWeV2bMUXUoCGmueLUyXy15UhVGwuVANNm5YFHYzZn2JfgryLnXqMucTJ02XZ0wtRP0cvNj95v7dTEK2bQMQVkgSk5eGerQGZo7SBt9jt4X67jCn0acF18re6CN1D6vL6/wDs/pFamGLPdY+ry/u1/jY+yFC9IpbCEwt90Jgo1aH1mQoTYSDyhVIzdFCscDA/FIXhhkS46oIhQj4EOp8f3hhZsPy3HSAdo0GZIx2GRx7Ko6jDFPebRyDpFzs7fUrMfzPdFOvJKTm6j1CK5dI87ywndM/DMV1zK1IHMKSB6ILW21mfZpM00BcKzU0qU71B1BgDcThZ8snQMCRyGsWK122X82kvLWktsGBMhhGA5a6ihEOvp2K+9HLrtBUhWJaXRiV0zAr3a6GCcyz0AZTiQ6NwPBhuMV2TfP0uEJkFzrke82A6bqGsFrHeoJOFWFEIzoQcTIoyrnrHe1nbQTs6Vi0WSX3fKYC3BZ+1FclAah355HLzxJtt/dg5TAWpwI38ieXpjrUFcjnctIMiRHfmxgPZ9sATQyn61Qj184Lyb+Uj8m/8PvjSOTHLpmbUl4PGymOGyfFIkLfif7b/AMP/AGjrX5Lp+Tmfw/8AaHuAPcQ2sphtrOYmtfkv/bmfwf8AaIlqv6WATgf+H3xzcPk73Ed5Ji0XCuGyg8WY+oeyKHP2vXOkp/Lh9/xnF4uO1Y7FLcCmIVoeedDGanCTqLH4tLZCvcLMFDr8aRmO1Elu2VMXdpXrnTMRot5twjP9qpv0y/c/5GDk6OiVzakhbEyje6es+6KHTKLttV/lD+sT1PFL3RNPsqxLTNB2JX/DJx/St6pcZ0mojSNjRS6Zp/TN/wCqM4lDMQZdL7Gce2Xyz3i8uyyUl0WsupYDvmrHLFuHSBUwE5k1PGJ81aSpA/RCGfm44wFtA6BziGmEFTZl5eeDdzTLvloWtEmbOmZ0lhwks6UJYEMN+WcHgwcihMItdiFLOn6v/wC0+yKysupi14MNnXlJX8E8wiWmPIoj+yEx13EJxxyRq5Idha9YR8ax0LyhWbJjlYWrQyR1job4pC0GyUG40hagdIjpMh1WhQ2ars+UNikCZhKlKd6lCc+O+Gry2RkzDiXEjHeDVT+y3sIjmzN4y1scoOwXu0q3dU5nxmAU+eCfYIRVMuaGg/hyPli1U4o82X1MrEjZl5c1CSrIGGLUHDocuh3Q5fdhEmxy0l4pgluqjLvHuPXIb6kwdaW25gfvDPzrT1RKszlCjnIidLOvXflBUb0Butme2VyXaqstJa+EKePqOUEbvnVnNQMMKCqnI17RY2K+bkkzpsgzZauS5lkmtTLwzHwHliAMZ5eV39pe94KDTAmLyKJZp6KRnKDiwRyqRYNk59Jbce0P4ViLtKn1iZ91fSVheyo+jP3z7I7tQfpX/wDCPO4EL6j/AJ/qaQ+oFWL8oB+YhPWswepB5oNJegBK9mzYTTKBlild5W+0FHmEw/8AKLlsQKTbR0ln8UY+mOzPirAovf8ARTPN/SONfP6J+vwI0xWMC9qD9TnZ+IfZFpKsllDS+wwqJTnpnDUy19pUdm65akZbh7Yt3ydt9TP61vwpEzaZ/AHMnzU95hWuSodTqVGV2qVqeJ9HZj21jSrpbDYpI5H2RR71/Jt0P4f6RdbM1LJI+6T6on9MqmzfI7RAt7axSL/lJ2oLnRchxNeAzPQecRdLZmIom1Q+kTofXFk+jOJXdtLcGsYRRRRNQ8K919wy9Z5xRRpF32osJ+b518NT3VLHRhSmXGHn+R+0iWX7SWFCljiEwGgFdMOuRidxcuimEoxWyXsqtLkmH9OfxShGb2ZasI0W67YJN2tZGUl2mY8Y8GmJDShzr3PTFTkbNzQwORA6+6BN6X2FjVsOXgKJZx+gU+qIDJB+Zc5nTbNJxYCZEoVG6oFILL8lZp3rU4PALX04hBhhnO2kI8kY9sojrDTLrByXskWvF7J27gImLtMOZ7qNTDi/P47oLzfkwoCfnTmgJ8Abs/t8oKwTfSA8sV2yl2dKZxZLYKWav6AfyJx9sV5M6Ui1XhZWNloqknsUFACTU2ZgMurAQIrTDLszRoTBJtn5++WR1IHthBuZ95Xzn3QKNG1Y0AeUKHNRDwQcPVClpwidyLVEZ7P80x0LyPpiSD0hwN0hbG4oiCnPzwpQOPqiVXpHSBTdBsDiW2Yf8FHQfzYz957I1UYqeKkj0iNPuhQbBJBpTGgIoKflhuMPXjdEvHLpZ5ThphEwmWndXAxFKAUGILnz5xVVpHnPTf3M6se1lqTSc55NR/xAxq+xG0bfNe3nVYsSpCBVqQzAEhgRSi8IFtsrZD/oJ5MQ9RibZ7IkqzOksUVZuQqTStTqc9TGkE0zOdNGlraCWlB5bKcfcLBCA2Fie9LceLj1XzRXp102U2+1ulo+sPLKzpJKkS6qve7wTLwd51g1ed8yZTSBMmBSPpSDXKWEZC+Q0xMo8sUZ56i+bxYnutZ8jxxLJw+eo88NJbMcbbXQWuGyiWpGINRzmNDEba9aTW+9I/mCFbLL9CPvNCNuGpMJ/Os/82MfU/8AP9SjH9RDlzMIkDiwH8Dn2Rb9jbUqz5qsaM6ywo40LV9Yii26Zhm2ReM0+iU8PXxamlsrocLLmGpWhGhiFZHji5L/AGzvUOoWbTA+/wCShkNjYrKoe0IpXDQ8j42HTjFY2E28FrAlzfy2890KeGGmp5Uiw7VL9TnfcPsi7HkWRcokkJJ7oH/J/T5q2GoXtWpXXwUhzabwk+6fX/SIvyd/5M/rW/CkI2ut4VxmCQueemZOfCHclFWxu50Uy82BkE8Vf0KYuUk/VpH6seoRnr2jFY8XFHPoaLys8rZ5FP8AbHqWMPTyXJsqmtJCZ6RSdq5ffTofZFumWpuXmgFfcgkhhSo4qrU/eBEUzmqEitlA2ncizHvEHEtKE8x6jAC8NqbXPH0tonONMJdgv7ooPRF3vWwmcmCazMooQtEUVGh7qiBkrZOT9kn9o+yJXP4KocV2UqVaGqKMdeMWifJAmONwYgCp3GCdj2WkdqR2YoAtM21qecN22R9LM++3rMY5/pQyabLJYFsaGzz5tvlSykmSDKCO7goFJBwaGopSJl6fKTZlYiTMaaBoVkzFJyz8NesZveEkVhizS6Rrj9VKKpaMJYIt2y0JtbJFomWhLNaGnzFwh65DwR4AoNFEFX+VLCgH/wAY7NTNpjnM0zNMB80VexjvL1HrghbUqI3jllXYkoR+Bdo+VG0U+jsVnlDlX2FYB2nbO2OWNJSlqVovAUGpO6OWxcvKIhMIEssvkKhH4GZ96Wl/CmDyBR6hENu0Osw+cxMcQ2wjNyY9IYA6wsCGsRjuMxjRdY+DCgYjqTCgp4eiBQeRJx57oWHiJhPD0QqhjjrZe7rlE2FX7WYoFSAMGEYXrXNCd1dYiPMtcxvopzlOZQGv7oidcI/w4A8Hr++YgzLU0sMqHDRcqcaGmcU+EefL6mTrBs9bpjqvbkY2oKzW38cKwbvqxfMJU1Zzl2VkxEMzVxCuQc6gHlpFFuC+ps1HDzXY7qsctRlwg1e1oU2A4qMDNWuf5xzr1p6YaMhHHdFn2mvaVaewmyiSr2GaoqpU1WaisCDvDAxBtE9GvC0lTiBkSxUEEEqLMGApwII6gx6b2c2wWVw+FpVnmSsGHIirTQ2PFllKApTxuUVrZ63Bpk5xliluRwFXRqV36Q05uLjfkWEbTrx/ZoWzEz6L9pvZEf5QHzPWzfzo9sq3cbk/sES/lIath5raJHmZvekDOrxjQdTKzfcylqsY/Ssf4Ke2PbXsMK14Ny3cd0Rr/m/XbH95j6BD+14JVAoJZsSqBXEWK0ULTOpJAoNY87x+g+dXAF7B3mZVpQorTGxLRVzJ3VroNY2Da3auWMVkoxmOmZAGFKqSKsTmTQCg+0IyvZ75N7TLnBDMsZmZYpPzhe1XQsCgBzHCL3eF2Sp0wTHTvgKAwIqMKhRTLl6YaDeG/wA/kmxYWpP4IJ2l+Z2DsqHFNmMMQPgDCmZGvqgPZLUXlTGJJ7za6+CNYK3tsuk9aY3UjwT3KV3V7taeWA0uwGTZmVpsiacyTJmrNC1ApiK6aHWMZ3kyc/CX7DrE45OTIkuZ/h3RJn/KL+mdns/6oepYzZX/AMObo49fvjSbJnZrP+pT8Kxb6fz9jaYyyxGtUmoIggZcNzZcbtCFWtFjhiXYTrB61WeElCJRIGdMq6eqMuOx7BFhshE0kjcPbFbvIDtZmvhtw+0YtqLa5RLGXJngaqhaXMp+aHqp6VinWi1LNZ2WubtUEUZTUnCw3GE9QqghsbtsF2xAd58w98MJLHH0RKtC5wyFiVOjYm2ADGue8cYIzlrlQwMu9fpV6wbw94dRFmOVowmtgG8bIyjvKwFcqgj1wMdYuO1XeRevsiozKV1HnEFgRGZIbKRJaXCDLMAJAAXl5hChMHwIYBj1YTiXciR2/wAV9kc7c8oZhQ8kCkdbHO1PwI6Jh4mGwOsLVY7R2y93BM+oD9v8ZgTbp1JnVR7Ym3DM+qU5v+KsBr6mqJoqad0b6bzDzb46I2veyBs9Pws1TvizWC7Xn2DslNG7QnOpyDHcOsV6Q8kaYeJzEHEvApZaymK1cglTupUio8kZrJ7trQ3F3rsLf/CNZsCzrahQKR2SiYWGJCndQ7xi30GWsMSbTIkq3YSmdgKNOnHGaHSkpaS1qRlWukBJJTssRdjMbRaUC5543bUkblG8VO6HVtTdn2eIlMRbDU4cR30484oc/geOP5/ovOxdpZ0dmfGSVJ17tQe7mB6MusF9uJRmWaZLXNy1ndV3tgmEtTyGK78n57s37y+oxcbztEkTAJjIGwAgEgHDnnxpWsDJNrFZk4/+jKHetzz5lqszpLZlTwj3Rh01qYKbQ2O0SXs80K8vvMFmihCsVyowqAaBvMYsK2+QuhlmhpnhOfCKxtPtEJk7spSoqAKzYPBxqctMgaOa9Yh5R4ve6HUW2taA0jbKcZiv2jh2J7/jDMjUZ7o0wCM2uWyq5IwD8syioagGLIE7qVjSozyRa8nJtt2JfQ9D6oy67rxeajlGZRRcQyGPEStNM9I1MiMos6hGnqq4QvZimYp4R3wIr2tjxbugnMuictkaU0sh6nukrXPyxoNjt0mVLssue5l45QVWp3aqqChO7URW5F82d0BHZAUB8UH9qudc4Y2+tgFns2FUYMhKsanDTsz3SCMiDShqNOAi/DJW6MXFukzUhcSkVD1HGg98MzLgH2z5hGUXFtzPsJVXYTZLKGUBgxAORw78iCCppSm7fc7VbDb5fa2K1PLelMGNghPAqCCrfHOLIuMjGUXEe2ku5ZElppmlezBcrhU4wAaqVNddAdxod0ALvvO7L2lGQsmZJnqndc1ZwQNS1Ri8vGKfe112iRMmtPWcWmhlbESwYuAGdZmYJAUCnAw98nDSJE5nmu0pirZOrU1p4Sg9c6eWCo3KktCuSUbsF2O9LXYZpo7GWGZcDklWCnnp1ETrwZWdmUAYiTUChNc6k6k6Qna+3y2cS5REwsWIdcWAb8yVHMeSKtLvGcqkd5uTK7cgQaZdKxJkxT2vBtCaasMT1rDSpECVeJbw1dD0Yj1VETZSkiozHHd0iSUGu0bJku7l+mTqfUYPrJq4A3kD0wDuhfp08v4TFpsMv6ZPvCN8H0mWTsgbUyFK9mRWjd457gCFFPLXpzMVtrMoyAHSgi5bZs7OCwKqCVQcQNW8p9AipzI3M0DZoC+nKE4a5w5bvBbofZCpIyEAYrfnjoHSE9pCcZhKLrQ7WmseE0boawx0UjqOti+1MeqYRjj2KOo5suOzT/ViODN7DAHav8sP1Y/E0GtlM7O/Jm/CsDdoLJjmr92npMNdLZLJe4ByjrzFIsNlp8y4jtv+MSLq2ILUabVV+z4x6/Z9cSr8kS5Mrs1ovfUhBrTBmeOu+M5ux4JWCQ2UOGblETFEqz2YseJNAANTXcISyovPydVwzfvJ6mg9tHZEa0K7gECThoebVHk188M7J3P2Eo4j3noSNwpWgHnMEb7u/tHB4KB6SfbG2VViI7TyOgQnYA1wrXLdw0gBIlDFaWGQ7tPK6f8AWLA9w1O+Gp1xstnmhRVmK76V74O/kPREVN3rwzVa/gMXdL7KTaScx20+ZTkTip6IeN5js8dMqVpUV6R22SgkieKGhVzXmVI9ZEB7baFVCudIuy44N78Ini3/ACEJO0CsCQjZKzHMaKKmKvtAtJs9jpNEgjiuFKe2CNhlLgmUBr2UwD90xHvuxGZKVkFWKy9+6g4+WJ3jSxuvKNYv3AG6HliSAyg6ajkPbWDO3tPm9iAp+SOEcsMvSI0vZzLy5DluES9vrMvzeygthZJfdB8bKWpAPHTLeK8Mzhupf7yM65ooDvx1h67r6mWdw8pyrfwtyYb49IkI7gTCUXRmAxFcjRsO8VpXfSu+GZU5rNOanZzMJKsMnlzFOTDmCN+R6GGV9mrpaNb2R+U2XaKS53cm6U3N907+mvWLfNttJZZMLGndqThJ3VIBoPVHzbaZ0szGMpWRDQqrNiKmma4qCoBrTfSm+Lhsv8okyQQk8l00x6sB+cPHHPXrFeP1FOpfuR5MFq4/sHtpNtbbJejyZCZeMGoc/EbFRhSBy7aWtwCJMs10oyCLzKmyLXK7uB0cVwHNG5odx6eURU732HZCTZTz7F9f2H8b19I0ly7TswVdUD5m01tP+in76e6Iz7Q2w5GQpr+cnvgXbLweWcMxAh3hiV9nqyjkozGzAlnpN/8AzGXK/keqLBeiCzypc50ly5j+CMasDlmGEqpXI7xCri2mHaK7y8SKR3pbK40+zkfJrFTt91PMNThH/kr7Ih2S7GkviWaUYb1cDycxA/Q7x2aVtZecu0MpltUBcxQgg81OYiqz5US7utsyeUliWjGucxmlIh+9TJeoAhV6WiRJmmVOKq4pUo+NRUVHfphOsHjrQL8FdvNaSyTkMwOZyyHHLOPSnIGRglb7pDAskzGrqKIwKmlQaoy1rXPdvgbICoMJU5He6k03AkAeqBVBsrIEeBhMerGZdYotCaxyseAg0LyO1hSiOLmQACSdBTU8hvgtPuJ5UsPMopY0wV74yrnuHTUb6QH0cmroPbIS/q03kzfgEWqxXMinFSraYjqOnCK3srPRLHPZyFWpFTvJTIDiTEPaDa951Ul1lyt/23H5xGg5Dy1gXrZk4tydBm/dq1l1SRR30L6ovT7R9HXSKdNnFmJYlmOpJzj11WB57kJRUXOZMbJEXiTx5f3iROlS+1IlFig0J1bLM04E1pCST7NYUtI9Z7NX4zMXTZy6QlGYd/8ACPfAm7LLQjLvHTl/WLtcl21pXymOgrYMs9UgzZEyES3bvGo4U9sPyZAG4RMVopnHmqJYunYMVIcazgqfJBQGHISOD8xnkA16WHHJZQaVw16YgT6AYHz7gVtS2fCnui1R2Glh5eQLJRVrNcKqDQnQjzjpHpN04Zaq2ZAplyJp6KRaMUcxQPwNdh/EK18w5RUflNT/ACw/Nf8A4RqRmCKT8pF39pKExR4GfSuvkpC/hcYsZZPcmZfbETEplk0KjEpr3W0IrvBIqPvCGZNilu9Hfsw1QHpVQx8EvwWuRI01h54bMgsDQEgKWO+gGpPLOMfJVeqBU+yvKmNLmLhdTQg+gg7xShBGoifZLnadKcymDzEz7Dx2QCpdPtUzqoz35xDZamuvAnkKU8g9UKlzWRgykqymqsDQgjQg7jB1Ym6JFw7RzbO1ZRyr3pZ8E9RuPMZ+qNX2d21k2tMLeEBmh8NeYPjjmM+MZHes1p8ztmCK5AxYFC42GrsNMR3wxKnFSGUlWGYIqCCN4I0jSOTg9dCyxqa32bdfez6T07yicm77Y6N7/PGf27ZhpRPY/SKNUpSav7PjeTPkYI7OfKWRRLRRTp2vin9Yo0+8MumsXOfIk2pR4r07rA+lWGoin25NrskacNMyWrMDRSaAk8qZGtYGvMQnUecRfdoLkeWS0xWZaU7eXlMA/SJpMXr6IrltsqzAXajAkfTy64VGhDy9UPXLnGUk0MqIFmtCKpGICo4wFtcj7Jr5RnBC1XY6DEO8lSAwIzpyiAWPx/aM+QyS8HbFbp8nJGOHehKsh/ZOUF5e0VR35Pe/NYU8xOUCA/x8CFB/j4EHmwNA6sdCx6FqhMcylKxBibd1zzJ+Y7qVpjNadFAzY8h6IiukTp17zGQJWgC4TTVhwJ4chlxqY5NHSjLpBMW2TZRhkDHN0Mw508o06KerHSBM+1s7VYlm9AHqA5CIoPDz+6H5YhZOwxil0LSuhJI1purpWnkhE9SdI7j4QqEGbCM+9S0pJSqJctQKqte++92JzOfGO3UKzB0NIHpnB/ZaRWevRqDyRz2JVLRbrjuw5b2Poi8WKyhFAED7psAQV3mCyP8AH9IphGkSydklIdWGEeHQY1FH1hzFEdTDgeGEY5WPVjkcMcdYqscjmKEl446zzRDt0gOhU6ERJYw08AJiV/XcbPPZDpWq9N0QpFraW4dciD1HMEbwRUEbwY0T5Qbl7SX2i+EvpG/45RmTb/Ty5+ekRzjxZZjlyQi1IvauZa4ZZIIQmuHQkA8Aa030pDU6XDgeojuohGaJeCETHHzhyfLp7PdEctAO6FBuMF7i2qm2U4fDlVzQnTmh8U+j1wOsKy2mATSVQ1BI1BplroKwi9rteztnRpZ8GYNDvoeBpTLygkUMPFPtCycXqRsdx7VS7QlQcY8YHw05MPb5iYiXxsckw9tZX7KZxXwW5OsZDY7c8pw8tirDQjXoeI5HKNC2Z2+DkLMIlzNK/wCm/n8E8j5DuimORS1ImnjcNoB2yS0mYBOX5vMrUTFBazzCN7IPB6r5oj226m7MvMlNmaidLHaSSKDx1NB5aUjUp6SrQpSYoz1U5g9PisCtl9kWsM93kzMSOCOzcEgZ1HguKkcSI54rE5rsyWcig0DA+b3wjD8UH/aNo2kuaXPNWkop3lVPe61JivPsPZ/9v8UI8TQVkTMxCUhVYTWOF4y7PQtIU3x/SEfH945WOM0FIzbF46QQN2uJImtRVJGFT4TA1o1OGWXHOmQMSLDdiyV7W0DPxZRzz1GMbzocPlbKgMS8Lzac2JtNw4e88+XAADmkhVJvroZrnCgYarDssRmN2SJS/HtizbCkG2oNe4/4f7xWcdOsWDYJ6W5PuzK/uGDHtHT1FmuS2EPo8Q0avLnD6Hj8eSK0QkpWh5WiKjw4JkMcSkaHVeIXaQoTIItEzHHMZiMJ0K7WOOSHg0eLxH7WPF444dLQ2xhBmQhpkcEatUkMpU7xGQ3pZ/mlqZWXFKYFXX7UtsmUHiNQdxCmNed4p23dz9rKxgd5fP8AHuEZTVq0PB0zMZsns5jywwcKe640ZTmp5GhGW41EdZqQitI4WiVstXQ4TWIs5KQ5jpHnzFIA3ZFxQQu6+MAMuaMcpsipzp0HCueVCDmCDWsCYtD8ZwyTDx+UI14ZPvS5+zHaSjjknOupSpoMXFa5BqciFOUD1NY6ZzYMFThrWm6ulR8bhwhtcod7Fja0+izXBtk8miTazJW77adCdRyPkMaVdO0SuoZWDod41HI8+RzjE61iTd16zLO+KW1OK+Kw4MIeGRoTJhT2jeTPDioNRDRil7PbXrONAezm70OjfdO/prFnl3qtO8CDyzEUKSZI1Rhze6G/fHo9EaPRn2dh66v8xK/WJ+IR2PQyMp9BPaXw06P/ADXgRujsehWND6RQ98PSo7HoRjoUfC8ntiwbB/55Okz8DR6PR0e0CfTNYlxIlx6PRWiEXL1PWHFj0egnC46I9HoJx1tI6dI9Ho4B0x6PR6OOGzCDrHY9HMI1vPSIF9fkmj0ehWcYnafDPWGzpHo9EbLo9CH0Ed3D43xyPQB12In7oivHo9DRBITHm0jkehxfAqX7I8/uj0ejvI3gXZvyifeT1iNaj0ejWHRHm7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3494" name="AutoShape 6" descr="data:image/jpeg;base64,/9j/4AAQSkZJRgABAQAAAQABAAD/2wCEAAkGBhQSEBUUEhQUFBQVFRcXFRQYFxUXFRUXFxcXFBQVFRQXHCYfGBokGRQUHy8gIycpLCwsFR4xNTAqNSYrLCkBCQoKDgwOGg8PGiwkHCQpKSksLCwsLCwsLCksLCksLCwsLCwsLCksLCwsKSwsKSwsLCksLCwpLCksLCwsLCwsKf/AABEIALEBHAMBIgACEQEDEQH/xAAcAAABBQEBAQAAAAAAAAAAAAAFAgMEBgcBAAj/xABJEAACAAMFBQIJBwoGAgMAAAABAgADEQQFEiExBkFRYXETIjJCgZGhscHR8AcUIyRScrIzYmNzgpKis+HxJTRDU8LSg8MV0+L/xAAZAQADAQEBAAAAAAAAAAAAAAABAgQDAAX/xAAqEQACAgICAQMCBwEBAAAAAAAAAQIRAyESMUEEIlEycRNhgZGh0fAzI//aAAwDAQACEQMRAD8Axkj40hcp6aeaPCaN8K7MHSMG/kvr4HFaHAYj4CIcSZC0GzsyVXMQw0v43GJQMeZQescmBqyyW3Z8TpastFmYFz3N3Rk3PnFWmSWRirAqwOYOsaJYZZ7KXT7C5HQ90b93WG7zuRLSufdcaNvXkw3r8AxTKFrRFDJxdPoo0riPLFl2emVRhuBFOVdYAWqwvJfBMFDu4MOKneIsGyqVWZ1X1GMY6ZRNpwDsqJKLDCJEmXG5IKCQsJDiLWHVlwyQoyJcLEuHxKh35uMC0Zy9e+CqhKb8JBxeeGARhLhXZxJEqFCVBCROzjvZxL7GO/N6kZ0Fe8QATTkCQK9Y44hdnCSkT5lmAY4SzLlTEAG51wmkMzEpHAIpSPdnDtRHHaAcR5sMFYkOIbNAKnICOOI04hRU5ARXbxvleIpuFYNzG7RWbcuQHt65xQp80GM5MaKH7zmY1lnirfjI9kDGWCM1fo5X3G/mPERkjNmiIjrDRESpiwqw2IzJgWjU8YqAxA6EgeciAEHkRZbmlVswA3lvxD3Q9J2alo5xFpnBKAU4Y6Gnpp1ibMSnQCgVchmQKVGvo6QyVCt2DbNdCSzXw39A9g9J5QudblU0aYFPABT6wTAS3X47ii0ReA1p1gaTBDT8j8LWPYOnxyMcK04iMSyh5J3lhYUHTKGAP7woGFr4DfyPBSIXWEy5nl9cPKoOmUcd9i32i3NKk2Zl3oKg6EBV1gxY7Qs1QR3WpUDfzpxHKAl7S/qllP5n/FYgyLYVAzOWkVp0ecy02+7UnrgmjPxWGoPFDuPL1wLuW6Hs7TFfMErhcaMO9u3HSoiVdl89oRLcVJIAI39Rx5iJ9rtKphx1oWIxbxlWp4wWk9hUmlQlxCpcdnpQDgcwRoRxBhMsxm9OjiTLMF1smVRAaXFpsvg+UxrEWWiB83jokwRKQgy4cFkMSoWJcSOzjmGOOsbWXDokRyPCYRHHDqXeDvpAu8bNhYjWhpWCItMErrujt5Uxt+IUrvoM/XHOmDZTqR7DBC8LvMtiCKRDZ1VSzGgA1haphIdttCy1LOQqjUk0EVq3bTSm0mJTcMQhnau9DNs86mSAADmSwzPpjO6QkpGkY2apddqWZZprKQQGpUGu5ffGV9qeMaDsMP8ADpx/SH8MuM9XWAzl2WVB9DJ/Vn+a8es1hea2GWpZuA3DiToBzMFrruQzZMliQqYCK6sx7RjRVGZMGpplWeV2bMUXUoCGmueLUyXy15UhVGwuVANNm5YFHYzZn2JfgryLnXqMucTJ02XZ0wtRP0cvNj95v7dTEK2bQMQVkgSk5eGerQGZo7SBt9jt4X67jCn0acF18re6CN1D6vL6/wDs/pFamGLPdY+ry/u1/jY+yFC9IpbCEwt90Jgo1aH1mQoTYSDyhVIzdFCscDA/FIXhhkS46oIhQj4EOp8f3hhZsPy3HSAdo0GZIx2GRx7Ko6jDFPebRyDpFzs7fUrMfzPdFOvJKTm6j1CK5dI87ywndM/DMV1zK1IHMKSB6ILW21mfZpM00BcKzU0qU71B1BgDcThZ8snQMCRyGsWK122X82kvLWktsGBMhhGA5a6ihEOvp2K+9HLrtBUhWJaXRiV0zAr3a6GCcyz0AZTiQ6NwPBhuMV2TfP0uEJkFzrke82A6bqGsFrHeoJOFWFEIzoQcTIoyrnrHe1nbQTs6Vi0WSX3fKYC3BZ+1FclAah355HLzxJtt/dg5TAWpwI38ieXpjrUFcjnctIMiRHfmxgPZ9sATQyn61Qj184Lyb+Uj8m/8PvjSOTHLpmbUl4PGymOGyfFIkLfif7b/AMP/AGjrX5Lp+Tmfw/8AaHuAPcQ2sphtrOYmtfkv/bmfwf8AaIlqv6WATgf+H3xzcPk73Ed5Ji0XCuGyg8WY+oeyKHP2vXOkp/Lh9/xnF4uO1Y7FLcCmIVoeedDGanCTqLH4tLZCvcLMFDr8aRmO1Elu2VMXdpXrnTMRot5twjP9qpv0y/c/5GDk6OiVzakhbEyje6es+6KHTKLttV/lD+sT1PFL3RNPsqxLTNB2JX/DJx/St6pcZ0mojSNjRS6Zp/TN/wCqM4lDMQZdL7Gce2Xyz3i8uyyUl0WsupYDvmrHLFuHSBUwE5k1PGJ81aSpA/RCGfm44wFtA6BziGmEFTZl5eeDdzTLvloWtEmbOmZ0lhwks6UJYEMN+WcHgwcihMItdiFLOn6v/wC0+yKysupi14MNnXlJX8E8wiWmPIoj+yEx13EJxxyRq5Idha9YR8ax0LyhWbJjlYWrQyR1job4pC0GyUG40hagdIjpMh1WhQ2ars+UNikCZhKlKd6lCc+O+Gry2RkzDiXEjHeDVT+y3sIjmzN4y1scoOwXu0q3dU5nxmAU+eCfYIRVMuaGg/hyPli1U4o82X1MrEjZl5c1CSrIGGLUHDocuh3Q5fdhEmxy0l4pgluqjLvHuPXIb6kwdaW25gfvDPzrT1RKszlCjnIidLOvXflBUb0Butme2VyXaqstJa+EKePqOUEbvnVnNQMMKCqnI17RY2K+bkkzpsgzZauS5lkmtTLwzHwHliAMZ5eV39pe94KDTAmLyKJZp6KRnKDiwRyqRYNk59Jbce0P4ViLtKn1iZ91fSVheyo+jP3z7I7tQfpX/wDCPO4EL6j/AJ/qaQ+oFWL8oB+YhPWswepB5oNJegBK9mzYTTKBlild5W+0FHmEw/8AKLlsQKTbR0ln8UY+mOzPirAovf8ARTPN/SONfP6J+vwI0xWMC9qD9TnZ+IfZFpKsllDS+wwqJTnpnDUy19pUdm65akZbh7Yt3ydt9TP61vwpEzaZ/AHMnzU95hWuSodTqVGV2qVqeJ9HZj21jSrpbDYpI5H2RR71/Jt0P4f6RdbM1LJI+6T6on9MqmzfI7RAt7axSL/lJ2oLnRchxNeAzPQecRdLZmIom1Q+kTofXFk+jOJXdtLcGsYRRRRNQ8K919wy9Z5xRRpF32osJ+b518NT3VLHRhSmXGHn+R+0iWX7SWFCljiEwGgFdMOuRidxcuimEoxWyXsqtLkmH9OfxShGb2ZasI0W67YJN2tZGUl2mY8Y8GmJDShzr3PTFTkbNzQwORA6+6BN6X2FjVsOXgKJZx+gU+qIDJB+Zc5nTbNJxYCZEoVG6oFILL8lZp3rU4PALX04hBhhnO2kI8kY9sojrDTLrByXskWvF7J27gImLtMOZ7qNTDi/P47oLzfkwoCfnTmgJ8Abs/t8oKwTfSA8sV2yl2dKZxZLYKWav6AfyJx9sV5M6Ui1XhZWNloqknsUFACTU2ZgMurAQIrTDLszRoTBJtn5++WR1IHthBuZ95Xzn3QKNG1Y0AeUKHNRDwQcPVClpwidyLVEZ7P80x0LyPpiSD0hwN0hbG4oiCnPzwpQOPqiVXpHSBTdBsDiW2Yf8FHQfzYz957I1UYqeKkj0iNPuhQbBJBpTGgIoKflhuMPXjdEvHLpZ5ThphEwmWndXAxFKAUGILnz5xVVpHnPTf3M6se1lqTSc55NR/xAxq+xG0bfNe3nVYsSpCBVqQzAEhgRSi8IFtsrZD/oJ5MQ9RibZ7IkqzOksUVZuQqTStTqc9TGkE0zOdNGlraCWlB5bKcfcLBCA2Fie9LceLj1XzRXp102U2+1ulo+sPLKzpJKkS6qve7wTLwd51g1ed8yZTSBMmBSPpSDXKWEZC+Q0xMo8sUZ56i+bxYnutZ8jxxLJw+eo88NJbMcbbXQWuGyiWpGINRzmNDEba9aTW+9I/mCFbLL9CPvNCNuGpMJ/Os/82MfU/8AP9SjH9RDlzMIkDiwH8Dn2Rb9jbUqz5qsaM6ywo40LV9Yii26Zhm2ReM0+iU8PXxamlsrocLLmGpWhGhiFZHji5L/AGzvUOoWbTA+/wCShkNjYrKoe0IpXDQ8j42HTjFY2E28FrAlzfy2890KeGGmp5Uiw7VL9TnfcPsi7HkWRcokkJJ7oH/J/T5q2GoXtWpXXwUhzabwk+6fX/SIvyd/5M/rW/CkI2ut4VxmCQueemZOfCHclFWxu50Uy82BkE8Vf0KYuUk/VpH6seoRnr2jFY8XFHPoaLys8rZ5FP8AbHqWMPTyXJsqmtJCZ6RSdq5ffTofZFumWpuXmgFfcgkhhSo4qrU/eBEUzmqEitlA2ncizHvEHEtKE8x6jAC8NqbXPH0tonONMJdgv7ooPRF3vWwmcmCazMooQtEUVGh7qiBkrZOT9kn9o+yJXP4KocV2UqVaGqKMdeMWifJAmONwYgCp3GCdj2WkdqR2YoAtM21qecN22R9LM++3rMY5/pQyabLJYFsaGzz5tvlSykmSDKCO7goFJBwaGopSJl6fKTZlYiTMaaBoVkzFJyz8NesZveEkVhizS6Rrj9VKKpaMJYIt2y0JtbJFomWhLNaGnzFwh65DwR4AoNFEFX+VLCgH/wAY7NTNpjnM0zNMB80VexjvL1HrghbUqI3jllXYkoR+Bdo+VG0U+jsVnlDlX2FYB2nbO2OWNJSlqVovAUGpO6OWxcvKIhMIEssvkKhH4GZ96Wl/CmDyBR6hENu0Osw+cxMcQ2wjNyY9IYA6wsCGsRjuMxjRdY+DCgYjqTCgp4eiBQeRJx57oWHiJhPD0QqhjjrZe7rlE2FX7WYoFSAMGEYXrXNCd1dYiPMtcxvopzlOZQGv7oidcI/w4A8Hr++YgzLU0sMqHDRcqcaGmcU+EefL6mTrBs9bpjqvbkY2oKzW38cKwbvqxfMJU1Zzl2VkxEMzVxCuQc6gHlpFFuC+ps1HDzXY7qsctRlwg1e1oU2A4qMDNWuf5xzr1p6YaMhHHdFn2mvaVaewmyiSr2GaoqpU1WaisCDvDAxBtE9GvC0lTiBkSxUEEEqLMGApwII6gx6b2c2wWVw+FpVnmSsGHIirTQ2PFllKApTxuUVrZ63Bpk5xliluRwFXRqV36Q05uLjfkWEbTrx/ZoWzEz6L9pvZEf5QHzPWzfzo9sq3cbk/sES/lIath5raJHmZvekDOrxjQdTKzfcylqsY/Ssf4Ke2PbXsMK14Ny3cd0Rr/m/XbH95j6BD+14JVAoJZsSqBXEWK0ULTOpJAoNY87x+g+dXAF7B3mZVpQorTGxLRVzJ3VroNY2Da3auWMVkoxmOmZAGFKqSKsTmTQCg+0IyvZ75N7TLnBDMsZmZYpPzhe1XQsCgBzHCL3eF2Sp0wTHTvgKAwIqMKhRTLl6YaDeG/wA/kmxYWpP4IJ2l+Z2DsqHFNmMMQPgDCmZGvqgPZLUXlTGJJ7za6+CNYK3tsuk9aY3UjwT3KV3V7taeWA0uwGTZmVpsiacyTJmrNC1ApiK6aHWMZ3kyc/CX7DrE45OTIkuZ/h3RJn/KL+mdns/6oepYzZX/AMObo49fvjSbJnZrP+pT8Kxb6fz9jaYyyxGtUmoIggZcNzZcbtCFWtFjhiXYTrB61WeElCJRIGdMq6eqMuOx7BFhshE0kjcPbFbvIDtZmvhtw+0YtqLa5RLGXJngaqhaXMp+aHqp6VinWi1LNZ2WubtUEUZTUnCw3GE9QqghsbtsF2xAd58w98MJLHH0RKtC5wyFiVOjYm2ADGue8cYIzlrlQwMu9fpV6wbw94dRFmOVowmtgG8bIyjvKwFcqgj1wMdYuO1XeRevsiozKV1HnEFgRGZIbKRJaXCDLMAJAAXl5hChMHwIYBj1YTiXciR2/wAV9kc7c8oZhQ8kCkdbHO1PwI6Jh4mGwOsLVY7R2y93BM+oD9v8ZgTbp1JnVR7Ym3DM+qU5v+KsBr6mqJoqad0b6bzDzb46I2veyBs9Pws1TvizWC7Xn2DslNG7QnOpyDHcOsV6Q8kaYeJzEHEvApZaymK1cglTupUio8kZrJ7trQ3F3rsLf/CNZsCzrahQKR2SiYWGJCndQ7xi30GWsMSbTIkq3YSmdgKNOnHGaHSkpaS1qRlWukBJJTssRdjMbRaUC5543bUkblG8VO6HVtTdn2eIlMRbDU4cR30484oc/geOP5/ovOxdpZ0dmfGSVJ17tQe7mB6MusF9uJRmWaZLXNy1ndV3tgmEtTyGK78n57s37y+oxcbztEkTAJjIGwAgEgHDnnxpWsDJNrFZk4/+jKHetzz5lqszpLZlTwj3Rh01qYKbQ2O0SXs80K8vvMFmihCsVyowqAaBvMYsK2+QuhlmhpnhOfCKxtPtEJk7spSoqAKzYPBxqctMgaOa9Yh5R4ve6HUW2taA0jbKcZiv2jh2J7/jDMjUZ7o0wCM2uWyq5IwD8syioagGLIE7qVjSozyRa8nJtt2JfQ9D6oy67rxeajlGZRRcQyGPEStNM9I1MiMos6hGnqq4QvZimYp4R3wIr2tjxbugnMuictkaU0sh6nukrXPyxoNjt0mVLssue5l45QVWp3aqqChO7URW5F82d0BHZAUB8UH9qudc4Y2+tgFns2FUYMhKsanDTsz3SCMiDShqNOAi/DJW6MXFukzUhcSkVD1HGg98MzLgH2z5hGUXFtzPsJVXYTZLKGUBgxAORw78iCCppSm7fc7VbDb5fa2K1PLelMGNghPAqCCrfHOLIuMjGUXEe2ku5ZElppmlezBcrhU4wAaqVNddAdxod0ALvvO7L2lGQsmZJnqndc1ZwQNS1Ri8vGKfe112iRMmtPWcWmhlbESwYuAGdZmYJAUCnAw98nDSJE5nmu0pirZOrU1p4Sg9c6eWCo3KktCuSUbsF2O9LXYZpo7GWGZcDklWCnnp1ETrwZWdmUAYiTUChNc6k6k6Qna+3y2cS5REwsWIdcWAb8yVHMeSKtLvGcqkd5uTK7cgQaZdKxJkxT2vBtCaasMT1rDSpECVeJbw1dD0Yj1VETZSkiozHHd0iSUGu0bJku7l+mTqfUYPrJq4A3kD0wDuhfp08v4TFpsMv6ZPvCN8H0mWTsgbUyFK9mRWjd457gCFFPLXpzMVtrMoyAHSgi5bZs7OCwKqCVQcQNW8p9AipzI3M0DZoC+nKE4a5w5bvBbofZCpIyEAYrfnjoHSE9pCcZhKLrQ7WmseE0boawx0UjqOti+1MeqYRjj2KOo5suOzT/ViODN7DAHav8sP1Y/E0GtlM7O/Jm/CsDdoLJjmr92npMNdLZLJe4ByjrzFIsNlp8y4jtv+MSLq2ILUabVV+z4x6/Z9cSr8kS5Mrs1ovfUhBrTBmeOu+M5ux4JWCQ2UOGblETFEqz2YseJNAANTXcISyovPydVwzfvJ6mg9tHZEa0K7gECThoebVHk188M7J3P2Eo4j3noSNwpWgHnMEb7u/tHB4KB6SfbG2VViI7TyOgQnYA1wrXLdw0gBIlDFaWGQ7tPK6f8AWLA9w1O+Gp1xstnmhRVmK76V74O/kPREVN3rwzVa/gMXdL7KTaScx20+ZTkTip6IeN5js8dMqVpUV6R22SgkieKGhVzXmVI9ZEB7baFVCudIuy44N78Ini3/ACEJO0CsCQjZKzHMaKKmKvtAtJs9jpNEgjiuFKe2CNhlLgmUBr2UwD90xHvuxGZKVkFWKy9+6g4+WJ3jSxuvKNYv3AG6HliSAyg6ajkPbWDO3tPm9iAp+SOEcsMvSI0vZzLy5DluES9vrMvzeygthZJfdB8bKWpAPHTLeK8Mzhupf7yM65ooDvx1h67r6mWdw8pyrfwtyYb49IkI7gTCUXRmAxFcjRsO8VpXfSu+GZU5rNOanZzMJKsMnlzFOTDmCN+R6GGV9mrpaNb2R+U2XaKS53cm6U3N907+mvWLfNttJZZMLGndqThJ3VIBoPVHzbaZ0szGMpWRDQqrNiKmma4qCoBrTfSm+Lhsv8okyQQk8l00x6sB+cPHHPXrFeP1FOpfuR5MFq4/sHtpNtbbJejyZCZeMGoc/EbFRhSBy7aWtwCJMs10oyCLzKmyLXK7uB0cVwHNG5odx6eURU732HZCTZTz7F9f2H8b19I0ly7TswVdUD5m01tP+in76e6Iz7Q2w5GQpr+cnvgXbLweWcMxAh3hiV9nqyjkozGzAlnpN/8AzGXK/keqLBeiCzypc50ly5j+CMasDlmGEqpXI7xCri2mHaK7y8SKR3pbK40+zkfJrFTt91PMNThH/kr7Ih2S7GkviWaUYb1cDycxA/Q7x2aVtZecu0MpltUBcxQgg81OYiqz5US7utsyeUliWjGucxmlIh+9TJeoAhV6WiRJmmVOKq4pUo+NRUVHfphOsHjrQL8FdvNaSyTkMwOZyyHHLOPSnIGRglb7pDAskzGrqKIwKmlQaoy1rXPdvgbICoMJU5He6k03AkAeqBVBsrIEeBhMerGZdYotCaxyseAg0LyO1hSiOLmQACSdBTU8hvgtPuJ5UsPMopY0wV74yrnuHTUb6QH0cmroPbIS/q03kzfgEWqxXMinFSraYjqOnCK3srPRLHPZyFWpFTvJTIDiTEPaDa951Ul1lyt/23H5xGg5Dy1gXrZk4tydBm/dq1l1SRR30L6ovT7R9HXSKdNnFmJYlmOpJzj11WB57kJRUXOZMbJEXiTx5f3iROlS+1IlFig0J1bLM04E1pCST7NYUtI9Z7NX4zMXTZy6QlGYd/8ACPfAm7LLQjLvHTl/WLtcl21pXymOgrYMs9UgzZEyES3bvGo4U9sPyZAG4RMVopnHmqJYunYMVIcazgqfJBQGHISOD8xnkA16WHHJZQaVw16YgT6AYHz7gVtS2fCnui1R2Glh5eQLJRVrNcKqDQnQjzjpHpN04Zaq2ZAplyJp6KRaMUcxQPwNdh/EK18w5RUflNT/ACw/Nf8A4RqRmCKT8pF39pKExR4GfSuvkpC/hcYsZZPcmZfbETEplk0KjEpr3W0IrvBIqPvCGZNilu9Hfsw1QHpVQx8EvwWuRI01h54bMgsDQEgKWO+gGpPLOMfJVeqBU+yvKmNLmLhdTQg+gg7xShBGoifZLnadKcymDzEz7Dx2QCpdPtUzqoz35xDZamuvAnkKU8g9UKlzWRgykqymqsDQgjQg7jB1Ym6JFw7RzbO1ZRyr3pZ8E9RuPMZ+qNX2d21k2tMLeEBmh8NeYPjjmM+MZHes1p8ztmCK5AxYFC42GrsNMR3wxKnFSGUlWGYIqCCN4I0jSOTg9dCyxqa32bdfez6T07yicm77Y6N7/PGf27ZhpRPY/SKNUpSav7PjeTPkYI7OfKWRRLRRTp2vin9Yo0+8MumsXOfIk2pR4r07rA+lWGoin25NrskacNMyWrMDRSaAk8qZGtYGvMQnUecRfdoLkeWS0xWZaU7eXlMA/SJpMXr6IrltsqzAXajAkfTy64VGhDy9UPXLnGUk0MqIFmtCKpGICo4wFtcj7Jr5RnBC1XY6DEO8lSAwIzpyiAWPx/aM+QyS8HbFbp8nJGOHehKsh/ZOUF5e0VR35Pe/NYU8xOUCA/x8CFB/j4EHmwNA6sdCx6FqhMcylKxBibd1zzJ+Y7qVpjNadFAzY8h6IiukTp17zGQJWgC4TTVhwJ4chlxqY5NHSjLpBMW2TZRhkDHN0Mw508o06KerHSBM+1s7VYlm9AHqA5CIoPDz+6H5YhZOwxil0LSuhJI1purpWnkhE9SdI7j4QqEGbCM+9S0pJSqJctQKqte++92JzOfGO3UKzB0NIHpnB/ZaRWevRqDyRz2JVLRbrjuw5b2Poi8WKyhFAED7psAQV3mCyP8AH9IphGkSydklIdWGEeHQY1FH1hzFEdTDgeGEY5WPVjkcMcdYqscjmKEl446zzRDt0gOhU6ERJYw08AJiV/XcbPPZDpWq9N0QpFraW4dciD1HMEbwRUEbwY0T5Qbl7SX2i+EvpG/45RmTb/Ty5+ekRzjxZZjlyQi1IvauZa4ZZIIQmuHQkA8Aa030pDU6XDgeojuohGaJeCETHHzhyfLp7PdEctAO6FBuMF7i2qm2U4fDlVzQnTmh8U+j1wOsKy2mATSVQ1BI1BplroKwi9rteztnRpZ8GYNDvoeBpTLygkUMPFPtCycXqRsdx7VS7QlQcY8YHw05MPb5iYiXxsckw9tZX7KZxXwW5OsZDY7c8pw8tirDQjXoeI5HKNC2Z2+DkLMIlzNK/wCm/n8E8j5DuimORS1ImnjcNoB2yS0mYBOX5vMrUTFBazzCN7IPB6r5oj226m7MvMlNmaidLHaSSKDx1NB5aUjUp6SrQpSYoz1U5g9PisCtl9kWsM93kzMSOCOzcEgZ1HguKkcSI54rE5rsyWcig0DA+b3wjD8UH/aNo2kuaXPNWkop3lVPe61JivPsPZ/9v8UI8TQVkTMxCUhVYTWOF4y7PQtIU3x/SEfH945WOM0FIzbF46QQN2uJImtRVJGFT4TA1o1OGWXHOmQMSLDdiyV7W0DPxZRzz1GMbzocPlbKgMS8Lzac2JtNw4e88+XAADmkhVJvroZrnCgYarDssRmN2SJS/HtizbCkG2oNe4/4f7xWcdOsWDYJ6W5PuzK/uGDHtHT1FmuS2EPo8Q0avLnD6Hj8eSK0QkpWh5WiKjw4JkMcSkaHVeIXaQoTIItEzHHMZiMJ0K7WOOSHg0eLxH7WPF444dLQ2xhBmQhpkcEatUkMpU7xGQ3pZ/mlqZWXFKYFXX7UtsmUHiNQdxCmNed4p23dz9rKxgd5fP8AHuEZTVq0PB0zMZsns5jywwcKe640ZTmp5GhGW41EdZqQitI4WiVstXQ4TWIs5KQ5jpHnzFIA3ZFxQQu6+MAMuaMcpsipzp0HCueVCDmCDWsCYtD8ZwyTDx+UI14ZPvS5+zHaSjjknOupSpoMXFa5BqciFOUD1NY6ZzYMFThrWm6ulR8bhwhtcod7Fja0+izXBtk8miTazJW77adCdRyPkMaVdO0SuoZWDod41HI8+RzjE61iTd16zLO+KW1OK+Kw4MIeGRoTJhT2jeTPDioNRDRil7PbXrONAezm70OjfdO/prFnl3qtO8CDyzEUKSZI1Rhze6G/fHo9EaPRn2dh66v8xK/WJ+IR2PQyMp9BPaXw06P/ADXgRujsehWND6RQ98PSo7HoRjoUfC8ntiwbB/55Okz8DR6PR0e0CfTNYlxIlx6PRWiEXL1PWHFj0egnC46I9HoJx1tI6dI9Ho4B0x6PR6OOGzCDrHY9HMI1vPSIF9fkmj0ehWcYnafDPWGzpHo9EbLo9CH0Ed3D43xyPQB12In7oivHo9DRBITHm0jkehxfAqX7I8/uj0ejvI3gXZvyifeT1iNaj0ejWHRHm7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3496" name="AutoShape 8" descr="data:image/jpeg;base64,/9j/4AAQSkZJRgABAQAAAQABAAD/2wCEAAkGBhQSERQUExQUFRUUFxcYFxcYFxQYFhcXFBUVFBQXFxUXHCYeGBokHRUUHy8gIycpLCwsFR4xNTAqNSYrLCkBCQoKDgwOGg8PGiokHyQsKSwsLC8qLCwsLCwsLCwsLCwsLCwsLCwqLCwsKSwsLCwqLCksLCksLCwsLCwsLCwsLP/AABEIAMoA+QMBIgACEQEDEQH/xAAcAAABBQEBAQAAAAAAAAAAAAAEAQIDBQYHAAj/xABGEAACAAMEBQgHBQcDBAMAAAABAgADEQQSITEFQVFhcQYTIjKBkaGxB0JSksHR8BRicoKiIzNTssLS4RVDkyRjg/EWw+L/xAAaAQACAwEBAAAAAAAAAAAAAAABAwACBAUG/8QAMBEAAgIBAgMGBgICAwAAAAAAAAECAxEhMQQSQQUiMlFhkRNxgaGx0eHwQlIUIzP/2gAMAwEAAhEDEQA/AOwrSt7hgNdBn2indDrmBw4YZZgfCGSpdA10A41CkgUNekK7K1OW2Bp9qF6jOLy9K7QnImmNMqjwjM9tSxZS5dAK5xK4wgex2q8Mcx8MPMGCSIdHDjoAipEiiG0hywURgFrSk5D7Ssvd0gPOKezLSbak3Xh33v6ot9LMb0oj1XBPAgqx7jAUxKWtvvyj8v6YQ5Jywns/yhi2GaOmatjMOw4xWWoftGG8+rwOZBGseOwxZWVaE7iviIB0jYxzhNWxpkzDUNhgvYK3BQMe7VspXdrHcYUrhDfsY2v78z5x4WNdneSfMxUsTUhYSHARYBPLyhs/IcYdLGENnDDtggII0+j5Q5pDT1Qe/wD9CMzSNLYJN6Sldg7oMQSDOc3GMtps/wDXSQcKvLYHVRQ5OO4rj+IRqmEZe0qTpCTtDU92TOb+uJPOnzKI1DJUg7K+MBaZlUkTT/22/lMHiK/lC1LO++6O9gIvLwsCOeTJAaZNNaXZSH9bGnb0e6K2zyryyxrcyx77LXzMWFrm0WeRneuH8KSUmU96aD2Q/QtnrabOurnF7lVj5gRjWuEWOmS7OFA2D4Rx7Sj35jH23r7z3j4Ax17Sk+5JmtsRj+k0jjtpNMfZvN7q0/qjRZ0Fs0PI2V+xLH13c9l4geAEXzjCAuT1luWeWpzCivGmMHzRQcBFFsPWwGDjCwHM0gitdJxwrTVXbBRltgaAjjFOdDMMfPOAA9ZgOyuPhBfNS9/jAMqZeYrkyU39YAg/W+J+cf8AiDuX+yJzehbYvmehYhlUasRia3jnqiGfOlYm/LUkUBvrUAjbXt7IpToiUPbP5gPJYVbBKHqE8Wb4Uhne8kJxEsrLpSWhBMxGBNGxxwoFYbRhQ9+2prcoJAP7zuDHyEUi2aX/AA17bx8zEqyk1Inur8Yi50sLBMRLCZymkj2jwHzIiNOUgYgJLc8aUwFdVYhRqZADgAPKEecdpiuZ9X9g4j5Etttd5QSLpOrYYrZdr6YY5ICB+bVwiXSFoRkWtBSoO6hIJPiYQyElLdBvbzrOuPIcVbOF85Rfp7/n9nRrjHkSaHtb1AJNARjXDKB1tJmC8cK+QwHlFZJskp2ZwTgerXo1Bzod8ZnSvpXstmmPKuTnZCQSgS7XPrMw27I6HY0pSlJOTei06CuKjGCWDbssJSOX2n03D/bspI2vNA8FU+cVs/0zWpj0JUhBvExz/Mo8I9Hyswc6OxXYWOG2j0o6Qc4TUT8EqX/WGiutvLe3OpvWud+VgnigEHlBzn0TLbCGucO2PmBtPWgmptE8nbzsyvfWD7DyntZqDarTQj+NM1EZGtRFnEHOfRjYZxpLDpGWJcsX0rdHrLs2Vj5Ta0zGNXmzX/FMZv5iY6d6Jy05511CbvM1IyFTMxJphlAWjA5ZO3AxmkWukF3GYe5Av9UaSsZrRsy9b3p6izq8S8sDyMSzdfMKNPFRyob9hTay+HS+EW16KLla/Qlja/krD4iDZ4GBbmFtoBln78yZ4tKkf/UYsuSiVtsvcsxu66B5mKae3RlD2iW96fPneREXfIRb1tc+xI8Zkz/8GMkfGi3Q1nK2ddskzfdXvYV8KxyieL1V9q4n/I9D4AR0b0g2i7IRfafwVT8xHPtGLfnyx98t2JLp/MRDrX3inU6BZpdFA3RXcp7ZzVmdhmaAeZ8AYtgIzPKe21eXLoCOkTUA1pRRgeJhdj5Ys0wWWUOj55cBjmwBNBhiK5QVyv5RTbNZ7NzZAM2YEJwwABfCu27TtieRLUUoiCn3VHkImt9jl2hVWdLRwhvLW8KGhFRdYY4mMVclHJoksoE0rpBVSS5rdnN0sWB6SXhU1xpQihh/MS/a8IItOi5UyWktkN2WQVo7gggFRjU1wJziT/T5fsv74/sgWd55TIgO0+lnR6kgTi34ZcwjvpSKu0emqyDqy577wqKP1MD4RxWPXo7ODnczOs2n04j/AG7Kx/HMC/yqYrrT6bbSf3ciQn4jMfyKxze9CXonKiZZtLX6WtIvlOSX+CUnm96K618srdOXG0zzTZMZPBCAeEZotBC2s3AtMvqsBxQMs3Ho65SAT5aWp2ZecBVmYkEkEXJhOYqbwrrFNYjqOnpsvD9qV3A/VI+crNJZ5ioMC7BamtBeIGNNWMdmm2EyJCLMmI0xVAL88VLASrt5iiltQGOOeOEczjeAXETjPmxj0NNF3w8rAJYLcZUuZOmzLtnVpj3CpEwqpoiFmbpM5oKXcAwqcY5JbLWZjvMbrOzMeLGuG6OtLIk26SbO8yWFZqgymmzXrmGvFLpyWudd2ccptdl5uY6Ym4zLWlKhWIBpqrSsbqq4VrurAmUnJ6sHDQqNEgl11RJLkbocUGCsLMQ0MEpZjUAZ8PlFlI5OWlxhKYg66UHe1IrlIhnBLOzxgqxJQ47PlGrkejm0sDXmhhgCxr+kECGy+Q9pRv3YNdYZSO8mvhEc0TBUoI7N6CZQEu1HWTJr2Cb84w1l5CzD12Re9j4YeMde5EcmhYZODXueEtzWgAouAHvRVNZCka3nRrMZXk7OC2uczmgcsErrJetN2rvjRT5V9DdzKnv2RgLVpbn7QkmWbzlxgCCVo3TY0yCipPCM3FcRZXOKhHOSzaS1OhTNIy1NGda8cuOyMv6RLeBKlUINSx25AU84zc3TnMTGkTzdmI7ChpVwzkow23gR30zh/K9mu2aW4Ksyk3TmOcc0BGo0phAp4iyyyUJRwkU5k1oU3KW0FJstAac3LlDDaJS1/mMbT0YSarOmnrMUWu0LeIH6j3xguVLl7bOCKWuuV6IJ6pu6h92OlejezlLJRgVZnY0YENSgAwOOqNiS5sg1yAelG0XRK20fDVjdHwjFckrdW0XitbqnX7b3tn3Y1vpD0HarTNHMoGVUAqXRanEnAmuuKbkzyJtMm+ZpkrWlKOWNABnRdtYpYvIss5NSumk1hh3fOMvpBGmTy4FVugDEZ1Zjhnr8I0a8nqjGaK7lJ8zFXbLIZTXWocKgjIjbGWyMmu8aYPDBZYOsGCUaIr0NlTP2g3Y/XcIzOCQ1TyFgw6kLbLWKZCuAyFc4i+0rsEFx8g8+D5xAh3NmCVkRMsqOvk5+QFZMSrZIMWTBNmsLt1UdvwqT5CBkAF/pkelWCuqNPZeSNofNAu9iB4Cp8Iu7HyBw6c3sUfE/KFysSLJNmAWxkGtMo18nSX2hA79Bl6OC1DgEVO49L9MaKz8jJC5hn/E3wFImm6JkrJAIUOCeiMKawBwGHZGa3iVFZxkZGpyZlrLpHm7wV2vgC5hdW9Qi9nAtn5GzppvOVF7EktUmuNcIsAoDgCWpxu9IVIprHfGl0TLZQb9AuYOQG3PAf4i8b9l1KuBQWf0foOvMJ/CAPE1i0svJGzp/t3j94k+GUT2zlbY5XWnoTlRKzD+gGnbFJa/SdKFeaku52uQg7hePlDMSZEvI1dn0eidVFXgAPKC1s8cvtPpItb9US5Y2KpJ95ifIQDaOUJniloLmuu+7D3CaeEFV+ZGmjqNs5RWSRXnZ8oEDqhrze6tTGd0h6UrKtRKSbNOo0CL3t0vCOaWkJX9mCRwpESyWP1WLqEUDVnSNH+k9HJEyQy/gYNhwYL5xt9C8v7K63WtDSWFAOcBuU33hQYbDHBZMphjU1HbFlZZ7thQHtp5/ODyxQcSPpaRphp0icstkcqAA6HNWA6SgVxAJ7o51ZdCGVbZM2WAGWYpBGwdatNVKg8Y5zLDI14c5Kb2kLIffT5xa6P5U2iUbyTFJGt1/qWhPfCp1uUlJPYXJNmqtNhQDnn0fZ7VNmG/MDzZl8s2LUMwsrHd0cqCBbf6brzUNl5lkF2plo8xbuQ6ZBFI9o70nsjFp1kSYDSrIQThrxy96K/lFpSwW53YjmCQLpYFWU0FQXoVIrU564ZFSS1JlpG35D+kSXamuCcWmHHm5gusdtBl7rGNpM0jvjgPJjkqUtkmbLnKRLcOGWhJu4hRiQa5HcTHWk5RzFYiZLExDrl0VgNlw+d6A89GXjJdS5m6RO+Km08o0U0Jod/nwg5JEueP2LmuNUNVcflbPyis0nojoqGVyy4A9Ek4Zk5nERhsush4lg1QUZbB0rTAopJoGyqKV74dO5maQzs9aUoCANuzfFbbrOJyBXY4GoIWjAjWATjrygD/RWU1BDU1gFTXeMj3wn/lvqaI0xkXk/k7UVlPe3N8GGHhFFMlvKZjMVkJNBXI8DkctW2LKx22YB1WUn2alTvrkB2xaydJGhEyhGw0PeNcNU6rNtBLhKJj59sqRx8sIXn409o0TZHF5pdzepKD4L4QF/o9j/jP/AMkn+2GfB9RMnqcvsvo/mHrui8Kt8otZHISSvWZn3VoPDHxi7m2tgtRLam00HhAq6UBUM8xJS41LUqPeNILuz19inw2tyay6DkS6XZSVGsi8e8wU81RmQO4eEZu1cr7Gl4PNecdVy8V7aUHjFAeXoRmMuSWDClJhAHcK7tkRc8tk/qWcVHd+x0QWgYUVjXLCgPa0RrpYXmU0l3cy+XCuAjmNt5eWyaAvOBFGFEUVwyqzVMUc+Y8w3pjs52sxPnFlTN+J4+RHKK8J1a0ct7NL61oqQwwli8KVr6o8zFNpH0l2cOTZ7KzAg/vWCip10W8c94jn4ZRmYnlWd26stuJwHjBfC1/5a/UvFzk8RXsiztfK20zDUFJf4FFe9qmK20zpk01mu7/jZm7gT5QTJ0Ux6zgU1KK+OES/YVCsaEkA7zuoNcNjyLSJedFkFmSwVygQ4A6hGmtHIO1S5QmOiioBuXquoOPSWgAO4ExTStDTC37RxLSuQILUphQJXxIizkluCuqy3SCbAXFOs1PDwiMWpMgCxOVBri+GhrMBgjufad6fpT5xNLITqBU/AAp7W6x7TCnfHodCHZNr8bS+7KWXo+e3qCWDrc3fA4nsEEy9Cr/uTWbcguiv4m/tg5nhoMLd0ntobodm0w8WZP8AvkEWXk9ImL0XmynB+7NT3TdYe8Yhm8mbVLN6Vzc8YnoHp0G2W91ydy1iazz7jVi5lzwRFfjSjvqOl2XRcu7mL9P0UMnlPzbXLRJdGFMMajij0I74sZc+yT+q6XjqJKN408Kxavaiy3XpMT2JirMXsDg07KRVWnk3Y5hqZcyUca8y9VJP/bm1p2MIYr4PfQ5tvY98fA1L7MbauTV3pIx4HHxGMV1o0VNGa3uBB8DjB1r0I8lU+wz3Y1a8rsq1BC3aI9ENKNlXONpyT5J2i1WcPOKpMJYHC6eiSBUCoxwOA1w2MuZZi8nLuonS8WRaOWmQVOF5Tuqp784Pkcp7ZLFBaHZRhR6OOwtVh2ERuG0cUmz5M1OnLC1DAUYPUqyH1lN0itBipim0roeSSVVbjA4kZHsHygysUfESnhrL21Ws4ALD6R58ugdb9NYYg9zV8xGx0T6aJeCzSw3TFqPeWvmI5za9CuMVF4bs+4fKKmfJocQRBTjLZlbKLKnicWj6HsPKuxWlTRlFc7rB17VrUdkBvpOWutmpldSgHAzSCOwR8+XMajPbXGLOycp7VK6k5zTU1HH6q0hUuGg9UkUVko9TtLaUYD9nJUY+sxPE0ULA62q0OTV+bXYgUE9oxHfHO7F6UZy/vZKPvUlDTtqPKL+w+kqyP1+clH7y1HelfKK/BaJzt7mqFmB61WO1iWPecYX/AE+X7I7h8ogsGl5M791NlvuVgT3ZiLC4dh7jE5SaHDrZyvtU0UaawX2VooA7MfGK3rGrGp2k1PeYnXQ085oUG16J2gPQt2AxPK0F7cyu5Qf5mpTuMaMwhtoNhw9tuyYEWA1iPI9T0VLHcCfAReWbRclc0v8AFsa9139MWX2YBay8VGYoAybLyjCn3hhwyhbuXQ3V9mSfjeDOStGTW1BRvz8ILlaAHrMWPcPn4xaR5nAzhTtkzoV8BTDpn5gUiQq9VQDtpj35w8vCE4mGMYXnO5rSUViKwWSS2GBmZak6X6jRe4mGypgluHUdNWvBnN4hhiCFoFqDiKg4gQsmZVQd0QTmxMVyx7rrljKz8wu0W9pzVnvNmVx63kCCPKDbPYpDjAvXYWAPdSKS9CX4CDJZWE8GhfRUrY3vGBZ2j5eoH3j84FkaYZRRgH4kg+GcJM0qTkoHaTF9BGJp6sGtEkqd0QqcYhtekQOs2OzX3DKKyfpo+qKbzie7KLxrlLYRdxlVT7z+heMYLsNq1Rk5OmHGfSG/Pvizsel0JGo7/nEnTJInDdo1SllPHzNbLMTqo2QBZLbUZCDVtP3R4xjO7usok5obB4/OHWfSDSTWU7oR7LEDuy8IGdyc/wDENMTJOXKxIsNI8oJtoKGaxvS+q63VYrmVfAq4qAcgRqIqYGmT2apEwY1wYXTuAOK+IgYwxsATsiznJ7i4cNVW3KEUjzzCTjn2fDCI3lhsGAI3gGKmzaVrnFjKtQMRxcWWhbXbEFn6DltqI4H4GK60cnGHUavh5/ONBLasS3IvG6cepku7M4W3/HHy0/j7GGtGj5idZTxyHflAx34cRHQTLgG0aIlvmgrtGB8I0R4v/ZHJu7Be9U/f9r9GMuDMRL9rm/xH99vnF1aOS49RiOPzHygT/wCMTfaXvb5Q9X1vqcqfZfFQeHB/TX8Fjd8YcBClIeqRjPRHlh0u1FSClQRr+sxuMeCxCBQkRA4JJjljXAbhkOEMCiEWaRs7olFsPsSzvKKSeJpECQskDT2pBwtRPqS/cEQWl/uJ7giyE2ZwS6OmVTgT8/jC2jOILITiKAa8BSFnTlXaSaAACpJOAA3xVpt4QyM0q1KTwOhruFFSQBvwgjlJYjZnEsNVwgMzAURmFbinWQMzvGEZi3oRdrUsRU11A9X4w2FLe5gu7ThHwLP4D5+mVHVF49wiunaSmPhWg2DD/MDy5Nc4s5WjxMosogMcCHFCSxwAcAgE4ADDtjVGuMdjkW8Xdbu8L0KpaHM0hSBqr3f5g2VoOaWIKXbpoWYgKPzZNhjhWuqLGRoeWnWJmN2qgy1dZtedOESVkY7laeDtu1itPN7f35FbY7BeUsa0rQbyACfMd8KtjW9QmgriaEkdlce+NHZFlgFStATXDKtAK3dRwzHumCH0Qsu7NN8oCOmqJNl1wIVnDAocui6qd0KV3MbbOBdSWfczKWp5LdBqjtofytl9YxdWLlWuU0XT7QqV40zHjAttskoVPTbdcSWPBmp2CKN5RYsaYD6164LrjZuisOMu4XSD08nqv78jotmnK4vIwI2g1ESld3d8o55omcUmobxUFgGIJHRJoSdwz7I6to3k1aHcoaEA0vHDyzjNPhmvDqdejtqqWlq5X7r9lQRAukpl2U53eeHxi0tSqk95DlRNlmjLXHEBgRWlRQg13xUcpZQEq6cQzAZ0OHS+EIUWpJM6k74yplKDT0eDPyVg1ZWwxVybGy/u3/K2Xf8A+oLXS1zCbJpvDNQ8MSD2ExrlHOxw6rvhrvpr16e/7LKW1Bj3wRKnnUawFK0lKbJCf/J81iaVNWvRUji1e7ARnlFHVpub2egeJ20Q4MIiltUw65Vt0IOimeJ2Ywl07B3xNchLkQOSqEOEJSJFWsaTjjYgtAxB2wUFjzywc4AQAxNKkmmXfBSSgMhDohAUyTEM6QfqkHssROIKKS1RVmWY1Xo25M8/ajOday7MA52GYf3a9hBbsG2KJ5dPrwjtnJvQX2Oxy5Rpfb9pOP32GVdiig/LD4b5OTxj5IY6sDn6JluxaYq0FWYkDADEkxwzTNq+0WibNpQOxKjKiDCWKfhAjsfLDTkk2abIlzQZk0XGui8FQnpiuVSKilfWjnsqxInUGPtHFuyuA7BXfBlbFbGfh+AsnrLRepn7LoZiKtRAci1ceCjE9gixsirJNZd697ZNNvVQGgzzJMEzpZzOO/X3wMyQmVkmdmrgqa+mX6/o9Mcsak1O/ZsGwbhEZh0NhZrYhzg/R9vaW15GKtlUHMbDqYbjgYAMOlmIyQeGXE+xyZ46Q5lzhfliqHLryMhkcZZXPqmM7b+T86SprRpbHGYnSRqEUBalVIPqsAd0XEmZFjZJzA1UkHLiNhGsbjhBjfKIu/s6q/VaP7GCWzUrXhH0VyEtnP2ORN9YoFf8cvoN4qT2xzSfoeVMBqoRjjVR0e1NX5acI3votk81KmyCQQGvpQ4dIAOBrGIBodpjZVcpM87xnAWUxy1p5lD6adAkTJNrUHpjmphFc1q0s4fnFeEYATncBWZjTKtfPOPojlPoMWyxTpGtlqh2OvSQ94EfO0qusEEYEHMEZg74rctcmns+xcnKPWykbfGPEEYY9oqDxBg+y2oZGCjZQcoyOTT1O7CtSXdM7M0YjYgFG2rl7pw7iIdJkz5fVpNXd1u7rd16Ll7FSJpVnFMRBdrxh6i1wUebMe6/NfrYBsmkFOYKnvHeMu2kWdmWoqMaw57IGzAbea1HBhjDDo2mKNQ78/eAx7R2xTEHtoP5+Iq8SUl6aP229iUpDbsRs0xAC64HJsh7w6JPaIT7euxv0/OA65F48bS93h+T0AAsOhoMOEMMwtI8BDhHqxAHqQ0mILVbkl9dgN2ZPZA/OzpnVXmlPrP1jwT5xZRe4qV0U8LV+S/un1Cp1oVRViAN8CJanmmkiWW+8wIXiBmYkk6KQG81Zje0+PcuQi3kWg3aahqoKdtM+2DlLbUqoWT8T5V6b+/69wfQejxInpPnnn2lG8sutJYcdUtTCgOOGOAi80xynn2knnHwPqL0U7sz2xVMfrZCRVyb3GRprg+ZLXz3f3PGEhYURUaMKVgeZZtkTT7UqCrHs1xUWzS7NgvRHiflF4xbEzujXuetU5Uzz2a4qbTbWbDIbPmYWZviCY8PjBI5l/ETmvJD7NPKZZbNX+ItbNaQ+WB2fWcVSSjSoxG6JZIgTimHhrpR2eUaWyyYtJKUihsGkiuDYjxHzi+s84MKqa/WuMso4O7VcpBSRLLmFSCCQRkRgYgUxIGhY/c1mhuXc2UQJv7RduT046+2OecudD/9XNtNlJ5mcecIu9FHbrq4HVq1Wr96LgND0mEGoNDDldJLDME+z6ZS5orD9DCS9JXTSapQ+1mp7dUXVkteAoQRtGIg3TkiXcrcAYkCowU6zeTI68RTtjOf6bQ1lMZZ2ZoeKxfuzXkJ/wC2iX+35/T+xqJcwGJAkZqTphpWE9Lo9talO3WI0FktqutVIYbRjCZQcTdTxMLNFv5dQi7DgIQGHCFmnI6W5XI0rnvGwjWNxhtfuSv+GT/ZHoSIUcIy3SZnlh8V76VWt2WDNf2UFe8xINHTJn76Zza/w5VC35nyHjwjXyeehyXem8QXM/Tb32HWjSaKbtSznJFF5idlBCmxz5nXIkL7I6U4jePU7aEQXZZSyhSUoTaR1jxc4nhgN0PAiZS2B8Oc/wD0f0X73/APZbBLl4ovS9tjec76nLsAiekOhCYq8vcdFRgsRWENOEekviYjdoSS3SETGgOfULBhafWyGs1M4He206vfASyXlNR3CHmAZmkBztIHJcN+uBZuLqTjWq94vU/TD+bi/KkZnbKei0B5kquJziF5VIsrPZGmG7LW8depRxOrzi+sfIuoq5vN3KOA18TDEmzHbdCvTdmCmAnIGm35Qn2E56tsdDn8l1XIVMV50GQcuzVDeZI5cpubyzLWSzMpquG3fx2xbJoYTR0aK+z1W+R+sYupWhtg7Pltg2zaJy3wHqCM3B5iY17O0trrgqd+vgdcT2dypqCR8Y3Fp0ejLcnLeGpta7wdsZrSfJx5XSQ85L2jrDiB8O6Eyjg6/D8XGektGPs2lQcGw3jLt2QerbIzKtE0u2MhW7kTiDlSh7saQlwzsdaN7j4jRgw6sA2TSCvhkdh+G2DRCWsGyM1JZRU6enYouyp78B8Yr5RrE2kJoea9COjQHdTbEK7svrONMVhHMsnmbaJx9b4FOigDelMZTfd6p4r9cIIURKsTLWxHGMvEhsnTMyVhPTD+ImK9uzw4RcWa1q4qrAj6zGqK5GpDJmjpbG8lZL+0nVP4pdae6RwMUai/QZGdkNu8vXf36/X3LusJWKZdIzZX75QyfxEyH4tnaF7YJ/1yR/EH12RT4cug9cXV/k8PyegBJUIt1AFXYuFeJzY8aw8RGDDxDTMsJYQ4GHAQgEPAiAyeAhGEPCw4pBI2CMsR0gpkiMpFhD3IJhJziO7BLJTOCLDomZOPRF1faIz/AAjXx84K1FWTjWszZXhMRQEmooAKk9nbGi0XySaZRpmCn1AceDN8B3xodC8mllgeZxJ7Y0VnkBchDFE5lvFylpHRFXYtBpLAAUADIAYQZzEHc1HubixjK97IDAc7Ro2RclIesisAhnRo7YO2J0kj/O3jFvOsuGHdAZkYxCES2XV4QLP0UVxl9oi2lLE/N1goBgNI8nkmklaS5mz1W4jbv84zNt0bMlsOcFOsBvPRNRHWrXo1XzGO2KW32DC7NW+m3/MVcfI208ZOHdlqjnQEWNj0gy9bpKO8duuDdIcmSovyzeTZ6w10G3z4xUE+GqEuPmdmm5T70GC2uxB2LCqt7S59u2IhaWl/vRVf4ijD8y5iD1ETKkHm8yOvLytH/d/7kjlEMAQQQdYyiS7Ar6Job0pubbWM0b8S/EQsvSV0hZy82xybOW3BtXAwMZ2Dz8uk9PXp/H1+4WBDgYfchCkVGZHyppBrX62R64n8KV/xy/7YjAiSBgtzZ3K4GJUgzQWiPtDOtSt1ag0qK1oATq/wYn0toF7OQT0kOTgUodjDVDOV4yK+JHm5eoCoiRRDVESrAC2KFjxhyiFnG4aMCCclobx7M4OCkppasiMuGIpY3UF5vAcTFpYNDPNPTBVT6o62O1vgI1mjOTioAKAAbMouo+ZzbuN6Q9zO6J5K1IZ+kdQp0RwHxMa+x6KCDKD5EgDARKyxc5spOTywdZcSBYdSPH6+uw90EqIDHoULEirSAEYsuH0hwEepFckGkRDNs9YnpHjEIBCXEqxMyViMpFiHqRHMs4IxyiYLHjFgFBbtFNW9L93dGc0hopJpP+3M26jx+u2OgGXAWkNErMzwbbFXqXhOUHmLOV2uwvKNGHbqMNSNlbbCyVWYt5D9YH4RR2rQ1OlL6Q2ax9fVYW4HXo45S0no/sBSzEjSQwoQGBzBAIPEGI1WJ1heDo5TK59GNLxs5w1yXJK/+OYcV4NhvhbNpNXJQgy5gzR8G7NvZqi0rA9ssKTVuzFDAZHJl3q2Y4ZbQYtnO4n4bj4Pbp/H49BoWFuwCZM+RlW0SuH7ZBvHrjeO27EP/wArs+1/dH90Hkb2B8aC8ej9S55O6aFnZr18ow6q061VxoSNQIg7TvKNZ8sIgmL0qtUKAQMhgTroeyM2v14RIsTLxgDri5cxcjSUu4KSlv0TEql0kdF8NhABG9mghtISLwIl0WpvVVK3TepTY1WPuLFKkNpWegOIoDQ5V4RZPJnuSrjzF7ZpyTnVll3UAx6CkFiCGIBIqAQpFc6nKNBY9Eo1WuVZgBeZUqaS1UY16IBBNBhjqiLRiDYI0kgYCGbHHnZKe42VZEBwQZ16qjDnA1MPu1EEJLGta5bBtB4VBwG1QYcsPUROYpgYiDo1GA1dGmLV17vGEOQFKngpFbhWueOJrjE5+A8hEUTJMEd0VGA62OApQ3MMDlgx7eNHqm6gw1AZc5jQZdZeNIcuY+tUPGQ7IjYcDaUhKQ4wkUIeEPEIsefKIQQwkObM8fiYSCQbChYQxI2Y4DyHzMEJEwhlIlhrRADaQ8LUQwQ4nCIyEU6zgihFQYzukeT5U3pXdrjVfIeUQtEIc9tFnD9YXWGsfEfXZAM2ysmeW3VGr5RoLwNBlAEgVlNXHpL/ACtEcUzTRxU6tN0Z/OHCE1njD4Qd9MURJ9qf2274ihYGC5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3498" name="AutoShape 10" descr="data:image/jpeg;base64,/9j/4AAQSkZJRgABAQAAAQABAAD/2wCEAAkGBhQSERQUExQUFRUUFxcYFxcYFxQYFhcXFBUVFBQXFxUXHCYeGBokHRUUHy8gIycpLCwsFR4xNTAqNSYrLCkBCQoKDgwOGg8PGiokHyQsKSwsLC8qLCwsLCwsLCwsLCwsLCwsLCwqLCwsKSwsLCwqLCksLCksLCwsLCwsLCwsLP/AABEIAMoA+QMBIgACEQEDEQH/xAAcAAABBQEBAQAAAAAAAAAAAAAEAQIDBQYHAAj/xABGEAACAAMEBQgHBQcDBAMAAAABAgADEQQSITEFQVFhcQYTIjKBkaGxB0JSksHR8BRicoKiIzNTssLS4RVDkyRjg/EWw+L/xAAaAQACAwEBAAAAAAAAAAAAAAABAwACBAUG/8QAMBEAAgIBAgMGBgICAwAAAAAAAAECAxEhMQQSQQUiMlFhkRNxgaGx0eHwQlIUIzP/2gAMAwEAAhEDEQA/AOwrSt7hgNdBn2indDrmBw4YZZgfCGSpdA10A41CkgUNekK7K1OW2Bp9qF6jOLy9K7QnImmNMqjwjM9tSxZS5dAK5xK4wgex2q8Mcx8MPMGCSIdHDjoAipEiiG0hywURgFrSk5D7Ssvd0gPOKezLSbak3Xh33v6ot9LMb0oj1XBPAgqx7jAUxKWtvvyj8v6YQ5Jywns/yhi2GaOmatjMOw4xWWoftGG8+rwOZBGseOwxZWVaE7iviIB0jYxzhNWxpkzDUNhgvYK3BQMe7VspXdrHcYUrhDfsY2v78z5x4WNdneSfMxUsTUhYSHARYBPLyhs/IcYdLGENnDDtggII0+j5Q5pDT1Qe/wD9CMzSNLYJN6Sldg7oMQSDOc3GMtps/wDXSQcKvLYHVRQ5OO4rj+IRqmEZe0qTpCTtDU92TOb+uJPOnzKI1DJUg7K+MBaZlUkTT/22/lMHiK/lC1LO++6O9gIvLwsCOeTJAaZNNaXZSH9bGnb0e6K2zyryyxrcyx77LXzMWFrm0WeRneuH8KSUmU96aD2Q/QtnrabOurnF7lVj5gRjWuEWOmS7OFA2D4Rx7Sj35jH23r7z3j4Ax17Sk+5JmtsRj+k0jjtpNMfZvN7q0/qjRZ0Fs0PI2V+xLH13c9l4geAEXzjCAuT1luWeWpzCivGmMHzRQcBFFsPWwGDjCwHM0gitdJxwrTVXbBRltgaAjjFOdDMMfPOAA9ZgOyuPhBfNS9/jAMqZeYrkyU39YAg/W+J+cf8AiDuX+yJzehbYvmehYhlUasRia3jnqiGfOlYm/LUkUBvrUAjbXt7IpToiUPbP5gPJYVbBKHqE8Wb4Uhne8kJxEsrLpSWhBMxGBNGxxwoFYbRhQ9+2prcoJAP7zuDHyEUi2aX/AA17bx8zEqyk1Inur8Yi50sLBMRLCZymkj2jwHzIiNOUgYgJLc8aUwFdVYhRqZADgAPKEecdpiuZ9X9g4j5Etttd5QSLpOrYYrZdr6YY5ICB+bVwiXSFoRkWtBSoO6hIJPiYQyElLdBvbzrOuPIcVbOF85Rfp7/n9nRrjHkSaHtb1AJNARjXDKB1tJmC8cK+QwHlFZJskp2ZwTgerXo1Bzod8ZnSvpXstmmPKuTnZCQSgS7XPrMw27I6HY0pSlJOTei06CuKjGCWDbssJSOX2n03D/bspI2vNA8FU+cVs/0zWpj0JUhBvExz/Mo8I9Hyswc6OxXYWOG2j0o6Qc4TUT8EqX/WGiutvLe3OpvWud+VgnigEHlBzn0TLbCGucO2PmBtPWgmptE8nbzsyvfWD7DyntZqDarTQj+NM1EZGtRFnEHOfRjYZxpLDpGWJcsX0rdHrLs2Vj5Ta0zGNXmzX/FMZv5iY6d6Jy05511CbvM1IyFTMxJphlAWjA5ZO3AxmkWukF3GYe5Av9UaSsZrRsy9b3p6izq8S8sDyMSzdfMKNPFRyob9hTay+HS+EW16KLla/Qlja/krD4iDZ4GBbmFtoBln78yZ4tKkf/UYsuSiVtsvcsxu66B5mKae3RlD2iW96fPneREXfIRb1tc+xI8Zkz/8GMkfGi3Q1nK2ddskzfdXvYV8KxyieL1V9q4n/I9D4AR0b0g2i7IRfafwVT8xHPtGLfnyx98t2JLp/MRDrX3inU6BZpdFA3RXcp7ZzVmdhmaAeZ8AYtgIzPKe21eXLoCOkTUA1pRRgeJhdj5Ys0wWWUOj55cBjmwBNBhiK5QVyv5RTbNZ7NzZAM2YEJwwABfCu27TtieRLUUoiCn3VHkImt9jl2hVWdLRwhvLW8KGhFRdYY4mMVclHJoksoE0rpBVSS5rdnN0sWB6SXhU1xpQihh/MS/a8IItOi5UyWktkN2WQVo7gggFRjU1wJziT/T5fsv74/sgWd55TIgO0+lnR6kgTi34ZcwjvpSKu0emqyDqy577wqKP1MD4RxWPXo7ODnczOs2n04j/AG7Kx/HMC/yqYrrT6bbSf3ciQn4jMfyKxze9CXonKiZZtLX6WtIvlOSX+CUnm96K618srdOXG0zzTZMZPBCAeEZotBC2s3AtMvqsBxQMs3Ho65SAT5aWp2ZecBVmYkEkEXJhOYqbwrrFNYjqOnpsvD9qV3A/VI+crNJZ5ioMC7BamtBeIGNNWMdmm2EyJCLMmI0xVAL88VLASrt5iiltQGOOeOEczjeAXETjPmxj0NNF3w8rAJYLcZUuZOmzLtnVpj3CpEwqpoiFmbpM5oKXcAwqcY5JbLWZjvMbrOzMeLGuG6OtLIk26SbO8yWFZqgymmzXrmGvFLpyWudd2ccptdl5uY6Ym4zLWlKhWIBpqrSsbqq4VrurAmUnJ6sHDQqNEgl11RJLkbocUGCsLMQ0MEpZjUAZ8PlFlI5OWlxhKYg66UHe1IrlIhnBLOzxgqxJQ47PlGrkejm0sDXmhhgCxr+kECGy+Q9pRv3YNdYZSO8mvhEc0TBUoI7N6CZQEu1HWTJr2Cb84w1l5CzD12Re9j4YeMde5EcmhYZODXueEtzWgAouAHvRVNZCka3nRrMZXk7OC2uczmgcsErrJetN2rvjRT5V9DdzKnv2RgLVpbn7QkmWbzlxgCCVo3TY0yCipPCM3FcRZXOKhHOSzaS1OhTNIy1NGda8cuOyMv6RLeBKlUINSx25AU84zc3TnMTGkTzdmI7ChpVwzkow23gR30zh/K9mu2aW4Ksyk3TmOcc0BGo0phAp4iyyyUJRwkU5k1oU3KW0FJstAac3LlDDaJS1/mMbT0YSarOmnrMUWu0LeIH6j3xguVLl7bOCKWuuV6IJ6pu6h92OlejezlLJRgVZnY0YENSgAwOOqNiS5sg1yAelG0XRK20fDVjdHwjFckrdW0XitbqnX7b3tn3Y1vpD0HarTNHMoGVUAqXRanEnAmuuKbkzyJtMm+ZpkrWlKOWNABnRdtYpYvIss5NSumk1hh3fOMvpBGmTy4FVugDEZ1Zjhnr8I0a8nqjGaK7lJ8zFXbLIZTXWocKgjIjbGWyMmu8aYPDBZYOsGCUaIr0NlTP2g3Y/XcIzOCQ1TyFgw6kLbLWKZCuAyFc4i+0rsEFx8g8+D5xAh3NmCVkRMsqOvk5+QFZMSrZIMWTBNmsLt1UdvwqT5CBkAF/pkelWCuqNPZeSNofNAu9iB4Cp8Iu7HyBw6c3sUfE/KFysSLJNmAWxkGtMo18nSX2hA79Bl6OC1DgEVO49L9MaKz8jJC5hn/E3wFImm6JkrJAIUOCeiMKawBwGHZGa3iVFZxkZGpyZlrLpHm7wV2vgC5hdW9Qi9nAtn5GzppvOVF7EktUmuNcIsAoDgCWpxu9IVIprHfGl0TLZQb9AuYOQG3PAf4i8b9l1KuBQWf0foOvMJ/CAPE1i0svJGzp/t3j94k+GUT2zlbY5XWnoTlRKzD+gGnbFJa/SdKFeaku52uQg7hePlDMSZEvI1dn0eidVFXgAPKC1s8cvtPpItb9US5Y2KpJ95ifIQDaOUJniloLmuu+7D3CaeEFV+ZGmjqNs5RWSRXnZ8oEDqhrze6tTGd0h6UrKtRKSbNOo0CL3t0vCOaWkJX9mCRwpESyWP1WLqEUDVnSNH+k9HJEyQy/gYNhwYL5xt9C8v7K63WtDSWFAOcBuU33hQYbDHBZMphjU1HbFlZZ7thQHtp5/ODyxQcSPpaRphp0icstkcqAA6HNWA6SgVxAJ7o51ZdCGVbZM2WAGWYpBGwdatNVKg8Y5zLDI14c5Kb2kLIffT5xa6P5U2iUbyTFJGt1/qWhPfCp1uUlJPYXJNmqtNhQDnn0fZ7VNmG/MDzZl8s2LUMwsrHd0cqCBbf6brzUNl5lkF2plo8xbuQ6ZBFI9o70nsjFp1kSYDSrIQThrxy96K/lFpSwW53YjmCQLpYFWU0FQXoVIrU564ZFSS1JlpG35D+kSXamuCcWmHHm5gusdtBl7rGNpM0jvjgPJjkqUtkmbLnKRLcOGWhJu4hRiQa5HcTHWk5RzFYiZLExDrl0VgNlw+d6A89GXjJdS5m6RO+Km08o0U0Jod/nwg5JEueP2LmuNUNVcflbPyis0nojoqGVyy4A9Ek4Zk5nERhsush4lg1QUZbB0rTAopJoGyqKV74dO5maQzs9aUoCANuzfFbbrOJyBXY4GoIWjAjWATjrygD/RWU1BDU1gFTXeMj3wn/lvqaI0xkXk/k7UVlPe3N8GGHhFFMlvKZjMVkJNBXI8DkctW2LKx22YB1WUn2alTvrkB2xaydJGhEyhGw0PeNcNU6rNtBLhKJj59sqRx8sIXn409o0TZHF5pdzepKD4L4QF/o9j/jP/AMkn+2GfB9RMnqcvsvo/mHrui8Kt8otZHISSvWZn3VoPDHxi7m2tgtRLam00HhAq6UBUM8xJS41LUqPeNILuz19inw2tyay6DkS6XZSVGsi8e8wU81RmQO4eEZu1cr7Gl4PNecdVy8V7aUHjFAeXoRmMuSWDClJhAHcK7tkRc8tk/qWcVHd+x0QWgYUVjXLCgPa0RrpYXmU0l3cy+XCuAjmNt5eWyaAvOBFGFEUVwyqzVMUc+Y8w3pjs52sxPnFlTN+J4+RHKK8J1a0ct7NL61oqQwwli8KVr6o8zFNpH0l2cOTZ7KzAg/vWCip10W8c94jn4ZRmYnlWd26stuJwHjBfC1/5a/UvFzk8RXsiztfK20zDUFJf4FFe9qmK20zpk01mu7/jZm7gT5QTJ0Ux6zgU1KK+OES/YVCsaEkA7zuoNcNjyLSJedFkFmSwVygQ4A6hGmtHIO1S5QmOiioBuXquoOPSWgAO4ExTStDTC37RxLSuQILUphQJXxIizkluCuqy3SCbAXFOs1PDwiMWpMgCxOVBri+GhrMBgjufad6fpT5xNLITqBU/AAp7W6x7TCnfHodCHZNr8bS+7KWXo+e3qCWDrc3fA4nsEEy9Cr/uTWbcguiv4m/tg5nhoMLd0ntobodm0w8WZP8AvkEWXk9ImL0XmynB+7NT3TdYe8Yhm8mbVLN6Vzc8YnoHp0G2W91ydy1iazz7jVi5lzwRFfjSjvqOl2XRcu7mL9P0UMnlPzbXLRJdGFMMajij0I74sZc+yT+q6XjqJKN408Kxavaiy3XpMT2JirMXsDg07KRVWnk3Y5hqZcyUca8y9VJP/bm1p2MIYr4PfQ5tvY98fA1L7MbauTV3pIx4HHxGMV1o0VNGa3uBB8DjB1r0I8lU+wz3Y1a8rsq1BC3aI9ENKNlXONpyT5J2i1WcPOKpMJYHC6eiSBUCoxwOA1w2MuZZi8nLuonS8WRaOWmQVOF5Tuqp784Pkcp7ZLFBaHZRhR6OOwtVh2ERuG0cUmz5M1OnLC1DAUYPUqyH1lN0itBipim0roeSSVVbjA4kZHsHygysUfESnhrL21Ws4ALD6R58ugdb9NYYg9zV8xGx0T6aJeCzSw3TFqPeWvmI5za9CuMVF4bs+4fKKmfJocQRBTjLZlbKLKnicWj6HsPKuxWlTRlFc7rB17VrUdkBvpOWutmpldSgHAzSCOwR8+XMajPbXGLOycp7VK6k5zTU1HH6q0hUuGg9UkUVko9TtLaUYD9nJUY+sxPE0ULA62q0OTV+bXYgUE9oxHfHO7F6UZy/vZKPvUlDTtqPKL+w+kqyP1+clH7y1HelfKK/BaJzt7mqFmB61WO1iWPecYX/AE+X7I7h8ogsGl5M791NlvuVgT3ZiLC4dh7jE5SaHDrZyvtU0UaawX2VooA7MfGK3rGrGp2k1PeYnXQ085oUG16J2gPQt2AxPK0F7cyu5Qf5mpTuMaMwhtoNhw9tuyYEWA1iPI9T0VLHcCfAReWbRclc0v8AFsa9139MWX2YBay8VGYoAybLyjCn3hhwyhbuXQ3V9mSfjeDOStGTW1BRvz8ILlaAHrMWPcPn4xaR5nAzhTtkzoV8BTDpn5gUiQq9VQDtpj35w8vCE4mGMYXnO5rSUViKwWSS2GBmZak6X6jRe4mGypgluHUdNWvBnN4hhiCFoFqDiKg4gQsmZVQd0QTmxMVyx7rrljKz8wu0W9pzVnvNmVx63kCCPKDbPYpDjAvXYWAPdSKS9CX4CDJZWE8GhfRUrY3vGBZ2j5eoH3j84FkaYZRRgH4kg+GcJM0qTkoHaTF9BGJp6sGtEkqd0QqcYhtekQOs2OzX3DKKyfpo+qKbzie7KLxrlLYRdxlVT7z+heMYLsNq1Rk5OmHGfSG/Pvizsel0JGo7/nEnTJInDdo1SllPHzNbLMTqo2QBZLbUZCDVtP3R4xjO7usok5obB4/OHWfSDSTWU7oR7LEDuy8IGdyc/wDENMTJOXKxIsNI8oJtoKGaxvS+q63VYrmVfAq4qAcgRqIqYGmT2apEwY1wYXTuAOK+IgYwxsATsiznJ7i4cNVW3KEUjzzCTjn2fDCI3lhsGAI3gGKmzaVrnFjKtQMRxcWWhbXbEFn6DltqI4H4GK60cnGHUavh5/ONBLasS3IvG6cepku7M4W3/HHy0/j7GGtGj5idZTxyHflAx34cRHQTLgG0aIlvmgrtGB8I0R4v/ZHJu7Be9U/f9r9GMuDMRL9rm/xH99vnF1aOS49RiOPzHygT/wCMTfaXvb5Q9X1vqcqfZfFQeHB/TX8Fjd8YcBClIeqRjPRHlh0u1FSClQRr+sxuMeCxCBQkRA4JJjljXAbhkOEMCiEWaRs7olFsPsSzvKKSeJpECQskDT2pBwtRPqS/cEQWl/uJ7giyE2ZwS6OmVTgT8/jC2jOILITiKAa8BSFnTlXaSaAACpJOAA3xVpt4QyM0q1KTwOhruFFSQBvwgjlJYjZnEsNVwgMzAURmFbinWQMzvGEZi3oRdrUsRU11A9X4w2FLe5gu7ThHwLP4D5+mVHVF49wiunaSmPhWg2DD/MDy5Nc4s5WjxMosogMcCHFCSxwAcAgE4ADDtjVGuMdjkW8Xdbu8L0KpaHM0hSBqr3f5g2VoOaWIKXbpoWYgKPzZNhjhWuqLGRoeWnWJmN2qgy1dZtedOESVkY7laeDtu1itPN7f35FbY7BeUsa0rQbyACfMd8KtjW9QmgriaEkdlce+NHZFlgFStATXDKtAK3dRwzHumCH0Qsu7NN8oCOmqJNl1wIVnDAocui6qd0KV3MbbOBdSWfczKWp5LdBqjtofytl9YxdWLlWuU0XT7QqV40zHjAttskoVPTbdcSWPBmp2CKN5RYsaYD6164LrjZuisOMu4XSD08nqv78jotmnK4vIwI2g1ESld3d8o55omcUmobxUFgGIJHRJoSdwz7I6to3k1aHcoaEA0vHDyzjNPhmvDqdejtqqWlq5X7r9lQRAukpl2U53eeHxi0tSqk95DlRNlmjLXHEBgRWlRQg13xUcpZQEq6cQzAZ0OHS+EIUWpJM6k74yplKDT0eDPyVg1ZWwxVybGy/u3/K2Xf8A+oLXS1zCbJpvDNQ8MSD2ExrlHOxw6rvhrvpr16e/7LKW1Bj3wRKnnUawFK0lKbJCf/J81iaVNWvRUji1e7ARnlFHVpub2egeJ20Q4MIiltUw65Vt0IOimeJ2Ywl07B3xNchLkQOSqEOEJSJFWsaTjjYgtAxB2wUFjzywc4AQAxNKkmmXfBSSgMhDohAUyTEM6QfqkHssROIKKS1RVmWY1Xo25M8/ajOday7MA52GYf3a9hBbsG2KJ5dPrwjtnJvQX2Oxy5Rpfb9pOP32GVdiig/LD4b5OTxj5IY6sDn6JluxaYq0FWYkDADEkxwzTNq+0WibNpQOxKjKiDCWKfhAjsfLDTkk2abIlzQZk0XGui8FQnpiuVSKilfWjnsqxInUGPtHFuyuA7BXfBlbFbGfh+AsnrLRepn7LoZiKtRAci1ceCjE9gixsirJNZd697ZNNvVQGgzzJMEzpZzOO/X3wMyQmVkmdmrgqa+mX6/o9Mcsak1O/ZsGwbhEZh0NhZrYhzg/R9vaW15GKtlUHMbDqYbjgYAMOlmIyQeGXE+xyZ46Q5lzhfliqHLryMhkcZZXPqmM7b+T86SprRpbHGYnSRqEUBalVIPqsAd0XEmZFjZJzA1UkHLiNhGsbjhBjfKIu/s6q/VaP7GCWzUrXhH0VyEtnP2ORN9YoFf8cvoN4qT2xzSfoeVMBqoRjjVR0e1NX5acI3votk81KmyCQQGvpQ4dIAOBrGIBodpjZVcpM87xnAWUxy1p5lD6adAkTJNrUHpjmphFc1q0s4fnFeEYATncBWZjTKtfPOPojlPoMWyxTpGtlqh2OvSQ94EfO0qusEEYEHMEZg74rctcmns+xcnKPWykbfGPEEYY9oqDxBg+y2oZGCjZQcoyOTT1O7CtSXdM7M0YjYgFG2rl7pw7iIdJkz5fVpNXd1u7rd16Ll7FSJpVnFMRBdrxh6i1wUebMe6/NfrYBsmkFOYKnvHeMu2kWdmWoqMaw57IGzAbea1HBhjDDo2mKNQ78/eAx7R2xTEHtoP5+Iq8SUl6aP229iUpDbsRs0xAC64HJsh7w6JPaIT7euxv0/OA65F48bS93h+T0AAsOhoMOEMMwtI8BDhHqxAHqQ0mILVbkl9dgN2ZPZA/OzpnVXmlPrP1jwT5xZRe4qV0U8LV+S/un1Cp1oVRViAN8CJanmmkiWW+8wIXiBmYkk6KQG81Zje0+PcuQi3kWg3aahqoKdtM+2DlLbUqoWT8T5V6b+/69wfQejxInpPnnn2lG8sutJYcdUtTCgOOGOAi80xynn2knnHwPqL0U7sz2xVMfrZCRVyb3GRprg+ZLXz3f3PGEhYURUaMKVgeZZtkTT7UqCrHs1xUWzS7NgvRHiflF4xbEzujXuetU5Uzz2a4qbTbWbDIbPmYWZviCY8PjBI5l/ETmvJD7NPKZZbNX+ItbNaQ+WB2fWcVSSjSoxG6JZIgTimHhrpR2eUaWyyYtJKUihsGkiuDYjxHzi+s84MKqa/WuMso4O7VcpBSRLLmFSCCQRkRgYgUxIGhY/c1mhuXc2UQJv7RduT046+2OecudD/9XNtNlJ5mcecIu9FHbrq4HVq1Wr96LgND0mEGoNDDldJLDME+z6ZS5orD9DCS9JXTSapQ+1mp7dUXVkteAoQRtGIg3TkiXcrcAYkCowU6zeTI68RTtjOf6bQ1lMZZ2ZoeKxfuzXkJ/wC2iX+35/T+xqJcwGJAkZqTphpWE9Lo9talO3WI0FktqutVIYbRjCZQcTdTxMLNFv5dQi7DgIQGHCFmnI6W5XI0rnvGwjWNxhtfuSv+GT/ZHoSIUcIy3SZnlh8V76VWt2WDNf2UFe8xINHTJn76Zza/w5VC35nyHjwjXyeehyXem8QXM/Tb32HWjSaKbtSznJFF5idlBCmxz5nXIkL7I6U4jePU7aEQXZZSyhSUoTaR1jxc4nhgN0PAiZS2B8Oc/wD0f0X73/APZbBLl4ovS9tjec76nLsAiekOhCYq8vcdFRgsRWENOEekviYjdoSS3SETGgOfULBhafWyGs1M4He206vfASyXlNR3CHmAZmkBztIHJcN+uBZuLqTjWq94vU/TD+bi/KkZnbKei0B5kquJziF5VIsrPZGmG7LW8depRxOrzi+sfIuoq5vN3KOA18TDEmzHbdCvTdmCmAnIGm35Qn2E56tsdDn8l1XIVMV50GQcuzVDeZI5cpubyzLWSzMpquG3fx2xbJoYTR0aK+z1W+R+sYupWhtg7Pltg2zaJy3wHqCM3B5iY17O0trrgqd+vgdcT2dypqCR8Y3Fp0ejLcnLeGpta7wdsZrSfJx5XSQ85L2jrDiB8O6Eyjg6/D8XGektGPs2lQcGw3jLt2QerbIzKtE0u2MhW7kTiDlSh7saQlwzsdaN7j4jRgw6sA2TSCvhkdh+G2DRCWsGyM1JZRU6enYouyp78B8Yr5RrE2kJoea9COjQHdTbEK7svrONMVhHMsnmbaJx9b4FOigDelMZTfd6p4r9cIIURKsTLWxHGMvEhsnTMyVhPTD+ImK9uzw4RcWa1q4qrAj6zGqK5GpDJmjpbG8lZL+0nVP4pdae6RwMUai/QZGdkNu8vXf36/X3LusJWKZdIzZX75QyfxEyH4tnaF7YJ/1yR/EH12RT4cug9cXV/k8PyegBJUIt1AFXYuFeJzY8aw8RGDDxDTMsJYQ4GHAQgEPAiAyeAhGEPCw4pBI2CMsR0gpkiMpFhD3IJhJziO7BLJTOCLDomZOPRF1faIz/AAjXx84K1FWTjWszZXhMRQEmooAKk9nbGi0XySaZRpmCn1AceDN8B3xodC8mllgeZxJ7Y0VnkBchDFE5lvFylpHRFXYtBpLAAUADIAYQZzEHc1HubixjK97IDAc7Ro2RclIesisAhnRo7YO2J0kj/O3jFvOsuGHdAZkYxCES2XV4QLP0UVxl9oi2lLE/N1goBgNI8nkmklaS5mz1W4jbv84zNt0bMlsOcFOsBvPRNRHWrXo1XzGO2KW32DC7NW+m3/MVcfI208ZOHdlqjnQEWNj0gy9bpKO8duuDdIcmSovyzeTZ6w10G3z4xUE+GqEuPmdmm5T70GC2uxB2LCqt7S59u2IhaWl/vRVf4ijD8y5iD1ETKkHm8yOvLytH/d/7kjlEMAQQQdYyiS7Ar6Job0pubbWM0b8S/EQsvSV0hZy82xybOW3BtXAwMZ2Dz8uk9PXp/H1+4WBDgYfchCkVGZHyppBrX62R64n8KV/xy/7YjAiSBgtzZ3K4GJUgzQWiPtDOtSt1ag0qK1oATq/wYn0toF7OQT0kOTgUodjDVDOV4yK+JHm5eoCoiRRDVESrAC2KFjxhyiFnG4aMCCclobx7M4OCkppasiMuGIpY3UF5vAcTFpYNDPNPTBVT6o62O1vgI1mjOTioAKAAbMouo+ZzbuN6Q9zO6J5K1IZ+kdQp0RwHxMa+x6KCDKD5EgDARKyxc5spOTywdZcSBYdSPH6+uw90EqIDHoULEirSAEYsuH0hwEepFckGkRDNs9YnpHjEIBCXEqxMyViMpFiHqRHMs4IxyiYLHjFgFBbtFNW9L93dGc0hopJpP+3M26jx+u2OgGXAWkNErMzwbbFXqXhOUHmLOV2uwvKNGHbqMNSNlbbCyVWYt5D9YH4RR2rQ1OlL6Q2ax9fVYW4HXo45S0no/sBSzEjSQwoQGBzBAIPEGI1WJ1heDo5TK59GNLxs5w1yXJK/+OYcV4NhvhbNpNXJQgy5gzR8G7NvZqi0rA9ssKTVuzFDAZHJl3q2Y4ZbQYtnO4n4bj4Pbp/H49BoWFuwCZM+RlW0SuH7ZBvHrjeO27EP/wArs+1/dH90Hkb2B8aC8ej9S55O6aFnZr18ow6q061VxoSNQIg7TvKNZ8sIgmL0qtUKAQMhgTroeyM2v14RIsTLxgDri5cxcjSUu4KSlv0TEql0kdF8NhABG9mghtISLwIl0WpvVVK3TepTY1WPuLFKkNpWegOIoDQ5V4RZPJnuSrjzF7ZpyTnVll3UAx6CkFiCGIBIqAQpFc6nKNBY9Eo1WuVZgBeZUqaS1UY16IBBNBhjqiLRiDYI0kgYCGbHHnZKe42VZEBwQZ16qjDnA1MPu1EEJLGta5bBtB4VBwG1QYcsPUROYpgYiDo1GA1dGmLV17vGEOQFKngpFbhWueOJrjE5+A8hEUTJMEd0VGA62OApQ3MMDlgx7eNHqm6gw1AZc5jQZdZeNIcuY+tUPGQ7IjYcDaUhKQ4wkUIeEPEIsefKIQQwkObM8fiYSCQbChYQxI2Y4DyHzMEJEwhlIlhrRADaQ8LUQwQ4nCIyEU6zgihFQYzukeT5U3pXdrjVfIeUQtEIc9tFnD9YXWGsfEfXZAM2ysmeW3VGr5RoLwNBlAEgVlNXHpL/ACtEcUzTRxU6tN0Z/OHCE1njD4Qd9MURJ9qf2274ihYGC5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3500" name="AutoShape 12" descr="data:image/jpeg;base64,/9j/4AAQSkZJRgABAQAAAQABAAD/2wCEAAkGBhQSERQUExQUFRUUFxcYFxcYFxQYFhcXFBUVFBQXFxUXHCYeGBokHRUUHy8gIycpLCwsFR4xNTAqNSYrLCkBCQoKDgwOGg8PGiokHyQsKSwsLC8qLCwsLCwsLCwsLCwsLCwsLCwqLCwsKSwsLCwqLCksLCksLCwsLCwsLCwsLP/AABEIAMoA+QMBIgACEQEDEQH/xAAcAAABBQEBAQAAAAAAAAAAAAAEAQIDBQYHAAj/xABGEAACAAMEBQgHBQcDBAMAAAABAgADEQQSITEFQVFhcQYTIjKBkaGxB0JSksHR8BRicoKiIzNTssLS4RVDkyRjg/EWw+L/xAAaAQACAwEBAAAAAAAAAAAAAAABAwACBAUG/8QAMBEAAgIBAgMGBgICAwAAAAAAAAECAxEhMQQSQQUiMlFhkRNxgaGx0eHwQlIUIzP/2gAMAwEAAhEDEQA/AOwrSt7hgNdBn2indDrmBw4YZZgfCGSpdA10A41CkgUNekK7K1OW2Bp9qF6jOLy9K7QnImmNMqjwjM9tSxZS5dAK5xK4wgex2q8Mcx8MPMGCSIdHDjoAipEiiG0hywURgFrSk5D7Ssvd0gPOKezLSbak3Xh33v6ot9LMb0oj1XBPAgqx7jAUxKWtvvyj8v6YQ5Jywns/yhi2GaOmatjMOw4xWWoftGG8+rwOZBGseOwxZWVaE7iviIB0jYxzhNWxpkzDUNhgvYK3BQMe7VspXdrHcYUrhDfsY2v78z5x4WNdneSfMxUsTUhYSHARYBPLyhs/IcYdLGENnDDtggII0+j5Q5pDT1Qe/wD9CMzSNLYJN6Sldg7oMQSDOc3GMtps/wDXSQcKvLYHVRQ5OO4rj+IRqmEZe0qTpCTtDU92TOb+uJPOnzKI1DJUg7K+MBaZlUkTT/22/lMHiK/lC1LO++6O9gIvLwsCOeTJAaZNNaXZSH9bGnb0e6K2zyryyxrcyx77LXzMWFrm0WeRneuH8KSUmU96aD2Q/QtnrabOurnF7lVj5gRjWuEWOmS7OFA2D4Rx7Sj35jH23r7z3j4Ax17Sk+5JmtsRj+k0jjtpNMfZvN7q0/qjRZ0Fs0PI2V+xLH13c9l4geAEXzjCAuT1luWeWpzCivGmMHzRQcBFFsPWwGDjCwHM0gitdJxwrTVXbBRltgaAjjFOdDMMfPOAA9ZgOyuPhBfNS9/jAMqZeYrkyU39YAg/W+J+cf8AiDuX+yJzehbYvmehYhlUasRia3jnqiGfOlYm/LUkUBvrUAjbXt7IpToiUPbP5gPJYVbBKHqE8Wb4Uhne8kJxEsrLpSWhBMxGBNGxxwoFYbRhQ9+2prcoJAP7zuDHyEUi2aX/AA17bx8zEqyk1Inur8Yi50sLBMRLCZymkj2jwHzIiNOUgYgJLc8aUwFdVYhRqZADgAPKEecdpiuZ9X9g4j5Etttd5QSLpOrYYrZdr6YY5ICB+bVwiXSFoRkWtBSoO6hIJPiYQyElLdBvbzrOuPIcVbOF85Rfp7/n9nRrjHkSaHtb1AJNARjXDKB1tJmC8cK+QwHlFZJskp2ZwTgerXo1Bzod8ZnSvpXstmmPKuTnZCQSgS7XPrMw27I6HY0pSlJOTei06CuKjGCWDbssJSOX2n03D/bspI2vNA8FU+cVs/0zWpj0JUhBvExz/Mo8I9Hyswc6OxXYWOG2j0o6Qc4TUT8EqX/WGiutvLe3OpvWud+VgnigEHlBzn0TLbCGucO2PmBtPWgmptE8nbzsyvfWD7DyntZqDarTQj+NM1EZGtRFnEHOfRjYZxpLDpGWJcsX0rdHrLs2Vj5Ta0zGNXmzX/FMZv5iY6d6Jy05511CbvM1IyFTMxJphlAWjA5ZO3AxmkWukF3GYe5Av9UaSsZrRsy9b3p6izq8S8sDyMSzdfMKNPFRyob9hTay+HS+EW16KLla/Qlja/krD4iDZ4GBbmFtoBln78yZ4tKkf/UYsuSiVtsvcsxu66B5mKae3RlD2iW96fPneREXfIRb1tc+xI8Zkz/8GMkfGi3Q1nK2ddskzfdXvYV8KxyieL1V9q4n/I9D4AR0b0g2i7IRfafwVT8xHPtGLfnyx98t2JLp/MRDrX3inU6BZpdFA3RXcp7ZzVmdhmaAeZ8AYtgIzPKe21eXLoCOkTUA1pRRgeJhdj5Ys0wWWUOj55cBjmwBNBhiK5QVyv5RTbNZ7NzZAM2YEJwwABfCu27TtieRLUUoiCn3VHkImt9jl2hVWdLRwhvLW8KGhFRdYY4mMVclHJoksoE0rpBVSS5rdnN0sWB6SXhU1xpQihh/MS/a8IItOi5UyWktkN2WQVo7gggFRjU1wJziT/T5fsv74/sgWd55TIgO0+lnR6kgTi34ZcwjvpSKu0emqyDqy577wqKP1MD4RxWPXo7ODnczOs2n04j/AG7Kx/HMC/yqYrrT6bbSf3ciQn4jMfyKxze9CXonKiZZtLX6WtIvlOSX+CUnm96K618srdOXG0zzTZMZPBCAeEZotBC2s3AtMvqsBxQMs3Ho65SAT5aWp2ZecBVmYkEkEXJhOYqbwrrFNYjqOnpsvD9qV3A/VI+crNJZ5ioMC7BamtBeIGNNWMdmm2EyJCLMmI0xVAL88VLASrt5iiltQGOOeOEczjeAXETjPmxj0NNF3w8rAJYLcZUuZOmzLtnVpj3CpEwqpoiFmbpM5oKXcAwqcY5JbLWZjvMbrOzMeLGuG6OtLIk26SbO8yWFZqgymmzXrmGvFLpyWudd2ccptdl5uY6Ym4zLWlKhWIBpqrSsbqq4VrurAmUnJ6sHDQqNEgl11RJLkbocUGCsLMQ0MEpZjUAZ8PlFlI5OWlxhKYg66UHe1IrlIhnBLOzxgqxJQ47PlGrkejm0sDXmhhgCxr+kECGy+Q9pRv3YNdYZSO8mvhEc0TBUoI7N6CZQEu1HWTJr2Cb84w1l5CzD12Re9j4YeMde5EcmhYZODXueEtzWgAouAHvRVNZCka3nRrMZXk7OC2uczmgcsErrJetN2rvjRT5V9DdzKnv2RgLVpbn7QkmWbzlxgCCVo3TY0yCipPCM3FcRZXOKhHOSzaS1OhTNIy1NGda8cuOyMv6RLeBKlUINSx25AU84zc3TnMTGkTzdmI7ChpVwzkow23gR30zh/K9mu2aW4Ksyk3TmOcc0BGo0phAp4iyyyUJRwkU5k1oU3KW0FJstAac3LlDDaJS1/mMbT0YSarOmnrMUWu0LeIH6j3xguVLl7bOCKWuuV6IJ6pu6h92OlejezlLJRgVZnY0YENSgAwOOqNiS5sg1yAelG0XRK20fDVjdHwjFckrdW0XitbqnX7b3tn3Y1vpD0HarTNHMoGVUAqXRanEnAmuuKbkzyJtMm+ZpkrWlKOWNABnRdtYpYvIss5NSumk1hh3fOMvpBGmTy4FVugDEZ1Zjhnr8I0a8nqjGaK7lJ8zFXbLIZTXWocKgjIjbGWyMmu8aYPDBZYOsGCUaIr0NlTP2g3Y/XcIzOCQ1TyFgw6kLbLWKZCuAyFc4i+0rsEFx8g8+D5xAh3NmCVkRMsqOvk5+QFZMSrZIMWTBNmsLt1UdvwqT5CBkAF/pkelWCuqNPZeSNofNAu9iB4Cp8Iu7HyBw6c3sUfE/KFysSLJNmAWxkGtMo18nSX2hA79Bl6OC1DgEVO49L9MaKz8jJC5hn/E3wFImm6JkrJAIUOCeiMKawBwGHZGa3iVFZxkZGpyZlrLpHm7wV2vgC5hdW9Qi9nAtn5GzppvOVF7EktUmuNcIsAoDgCWpxu9IVIprHfGl0TLZQb9AuYOQG3PAf4i8b9l1KuBQWf0foOvMJ/CAPE1i0svJGzp/t3j94k+GUT2zlbY5XWnoTlRKzD+gGnbFJa/SdKFeaku52uQg7hePlDMSZEvI1dn0eidVFXgAPKC1s8cvtPpItb9US5Y2KpJ95ifIQDaOUJniloLmuu+7D3CaeEFV+ZGmjqNs5RWSRXnZ8oEDqhrze6tTGd0h6UrKtRKSbNOo0CL3t0vCOaWkJX9mCRwpESyWP1WLqEUDVnSNH+k9HJEyQy/gYNhwYL5xt9C8v7K63WtDSWFAOcBuU33hQYbDHBZMphjU1HbFlZZ7thQHtp5/ODyxQcSPpaRphp0icstkcqAA6HNWA6SgVxAJ7o51ZdCGVbZM2WAGWYpBGwdatNVKg8Y5zLDI14c5Kb2kLIffT5xa6P5U2iUbyTFJGt1/qWhPfCp1uUlJPYXJNmqtNhQDnn0fZ7VNmG/MDzZl8s2LUMwsrHd0cqCBbf6brzUNl5lkF2plo8xbuQ6ZBFI9o70nsjFp1kSYDSrIQThrxy96K/lFpSwW53YjmCQLpYFWU0FQXoVIrU564ZFSS1JlpG35D+kSXamuCcWmHHm5gusdtBl7rGNpM0jvjgPJjkqUtkmbLnKRLcOGWhJu4hRiQa5HcTHWk5RzFYiZLExDrl0VgNlw+d6A89GXjJdS5m6RO+Km08o0U0Jod/nwg5JEueP2LmuNUNVcflbPyis0nojoqGVyy4A9Ek4Zk5nERhsush4lg1QUZbB0rTAopJoGyqKV74dO5maQzs9aUoCANuzfFbbrOJyBXY4GoIWjAjWATjrygD/RWU1BDU1gFTXeMj3wn/lvqaI0xkXk/k7UVlPe3N8GGHhFFMlvKZjMVkJNBXI8DkctW2LKx22YB1WUn2alTvrkB2xaydJGhEyhGw0PeNcNU6rNtBLhKJj59sqRx8sIXn409o0TZHF5pdzepKD4L4QF/o9j/jP/AMkn+2GfB9RMnqcvsvo/mHrui8Kt8otZHISSvWZn3VoPDHxi7m2tgtRLam00HhAq6UBUM8xJS41LUqPeNILuz19inw2tyay6DkS6XZSVGsi8e8wU81RmQO4eEZu1cr7Gl4PNecdVy8V7aUHjFAeXoRmMuSWDClJhAHcK7tkRc8tk/qWcVHd+x0QWgYUVjXLCgPa0RrpYXmU0l3cy+XCuAjmNt5eWyaAvOBFGFEUVwyqzVMUc+Y8w3pjs52sxPnFlTN+J4+RHKK8J1a0ct7NL61oqQwwli8KVr6o8zFNpH0l2cOTZ7KzAg/vWCip10W8c94jn4ZRmYnlWd26stuJwHjBfC1/5a/UvFzk8RXsiztfK20zDUFJf4FFe9qmK20zpk01mu7/jZm7gT5QTJ0Ux6zgU1KK+OES/YVCsaEkA7zuoNcNjyLSJedFkFmSwVygQ4A6hGmtHIO1S5QmOiioBuXquoOPSWgAO4ExTStDTC37RxLSuQILUphQJXxIizkluCuqy3SCbAXFOs1PDwiMWpMgCxOVBri+GhrMBgjufad6fpT5xNLITqBU/AAp7W6x7TCnfHodCHZNr8bS+7KWXo+e3qCWDrc3fA4nsEEy9Cr/uTWbcguiv4m/tg5nhoMLd0ntobodm0w8WZP8AvkEWXk9ImL0XmynB+7NT3TdYe8Yhm8mbVLN6Vzc8YnoHp0G2W91ydy1iazz7jVi5lzwRFfjSjvqOl2XRcu7mL9P0UMnlPzbXLRJdGFMMajij0I74sZc+yT+q6XjqJKN408Kxavaiy3XpMT2JirMXsDg07KRVWnk3Y5hqZcyUca8y9VJP/bm1p2MIYr4PfQ5tvY98fA1L7MbauTV3pIx4HHxGMV1o0VNGa3uBB8DjB1r0I8lU+wz3Y1a8rsq1BC3aI9ENKNlXONpyT5J2i1WcPOKpMJYHC6eiSBUCoxwOA1w2MuZZi8nLuonS8WRaOWmQVOF5Tuqp784Pkcp7ZLFBaHZRhR6OOwtVh2ERuG0cUmz5M1OnLC1DAUYPUqyH1lN0itBipim0roeSSVVbjA4kZHsHygysUfESnhrL21Ws4ALD6R58ugdb9NYYg9zV8xGx0T6aJeCzSw3TFqPeWvmI5za9CuMVF4bs+4fKKmfJocQRBTjLZlbKLKnicWj6HsPKuxWlTRlFc7rB17VrUdkBvpOWutmpldSgHAzSCOwR8+XMajPbXGLOycp7VK6k5zTU1HH6q0hUuGg9UkUVko9TtLaUYD9nJUY+sxPE0ULA62q0OTV+bXYgUE9oxHfHO7F6UZy/vZKPvUlDTtqPKL+w+kqyP1+clH7y1HelfKK/BaJzt7mqFmB61WO1iWPecYX/AE+X7I7h8ogsGl5M791NlvuVgT3ZiLC4dh7jE5SaHDrZyvtU0UaawX2VooA7MfGK3rGrGp2k1PeYnXQ085oUG16J2gPQt2AxPK0F7cyu5Qf5mpTuMaMwhtoNhw9tuyYEWA1iPI9T0VLHcCfAReWbRclc0v8AFsa9139MWX2YBay8VGYoAybLyjCn3hhwyhbuXQ3V9mSfjeDOStGTW1BRvz8ILlaAHrMWPcPn4xaR5nAzhTtkzoV8BTDpn5gUiQq9VQDtpj35w8vCE4mGMYXnO5rSUViKwWSS2GBmZak6X6jRe4mGypgluHUdNWvBnN4hhiCFoFqDiKg4gQsmZVQd0QTmxMVyx7rrljKz8wu0W9pzVnvNmVx63kCCPKDbPYpDjAvXYWAPdSKS9CX4CDJZWE8GhfRUrY3vGBZ2j5eoH3j84FkaYZRRgH4kg+GcJM0qTkoHaTF9BGJp6sGtEkqd0QqcYhtekQOs2OzX3DKKyfpo+qKbzie7KLxrlLYRdxlVT7z+heMYLsNq1Rk5OmHGfSG/Pvizsel0JGo7/nEnTJInDdo1SllPHzNbLMTqo2QBZLbUZCDVtP3R4xjO7usok5obB4/OHWfSDSTWU7oR7LEDuy8IGdyc/wDENMTJOXKxIsNI8oJtoKGaxvS+q63VYrmVfAq4qAcgRqIqYGmT2apEwY1wYXTuAOK+IgYwxsATsiznJ7i4cNVW3KEUjzzCTjn2fDCI3lhsGAI3gGKmzaVrnFjKtQMRxcWWhbXbEFn6DltqI4H4GK60cnGHUavh5/ONBLasS3IvG6cepku7M4W3/HHy0/j7GGtGj5idZTxyHflAx34cRHQTLgG0aIlvmgrtGB8I0R4v/ZHJu7Be9U/f9r9GMuDMRL9rm/xH99vnF1aOS49RiOPzHygT/wCMTfaXvb5Q9X1vqcqfZfFQeHB/TX8Fjd8YcBClIeqRjPRHlh0u1FSClQRr+sxuMeCxCBQkRA4JJjljXAbhkOEMCiEWaRs7olFsPsSzvKKSeJpECQskDT2pBwtRPqS/cEQWl/uJ7giyE2ZwS6OmVTgT8/jC2jOILITiKAa8BSFnTlXaSaAACpJOAA3xVpt4QyM0q1KTwOhruFFSQBvwgjlJYjZnEsNVwgMzAURmFbinWQMzvGEZi3oRdrUsRU11A9X4w2FLe5gu7ThHwLP4D5+mVHVF49wiunaSmPhWg2DD/MDy5Nc4s5WjxMosogMcCHFCSxwAcAgE4ADDtjVGuMdjkW8Xdbu8L0KpaHM0hSBqr3f5g2VoOaWIKXbpoWYgKPzZNhjhWuqLGRoeWnWJmN2qgy1dZtedOESVkY7laeDtu1itPN7f35FbY7BeUsa0rQbyACfMd8KtjW9QmgriaEkdlce+NHZFlgFStATXDKtAK3dRwzHumCH0Qsu7NN8oCOmqJNl1wIVnDAocui6qd0KV3MbbOBdSWfczKWp5LdBqjtofytl9YxdWLlWuU0XT7QqV40zHjAttskoVPTbdcSWPBmp2CKN5RYsaYD6164LrjZuisOMu4XSD08nqv78jotmnK4vIwI2g1ESld3d8o55omcUmobxUFgGIJHRJoSdwz7I6to3k1aHcoaEA0vHDyzjNPhmvDqdejtqqWlq5X7r9lQRAukpl2U53eeHxi0tSqk95DlRNlmjLXHEBgRWlRQg13xUcpZQEq6cQzAZ0OHS+EIUWpJM6k74yplKDT0eDPyVg1ZWwxVybGy/u3/K2Xf8A+oLXS1zCbJpvDNQ8MSD2ExrlHOxw6rvhrvpr16e/7LKW1Bj3wRKnnUawFK0lKbJCf/J81iaVNWvRUji1e7ARnlFHVpub2egeJ20Q4MIiltUw65Vt0IOimeJ2Ywl07B3xNchLkQOSqEOEJSJFWsaTjjYgtAxB2wUFjzywc4AQAxNKkmmXfBSSgMhDohAUyTEM6QfqkHssROIKKS1RVmWY1Xo25M8/ajOday7MA52GYf3a9hBbsG2KJ5dPrwjtnJvQX2Oxy5Rpfb9pOP32GVdiig/LD4b5OTxj5IY6sDn6JluxaYq0FWYkDADEkxwzTNq+0WibNpQOxKjKiDCWKfhAjsfLDTkk2abIlzQZk0XGui8FQnpiuVSKilfWjnsqxInUGPtHFuyuA7BXfBlbFbGfh+AsnrLRepn7LoZiKtRAci1ceCjE9gixsirJNZd697ZNNvVQGgzzJMEzpZzOO/X3wMyQmVkmdmrgqa+mX6/o9Mcsak1O/ZsGwbhEZh0NhZrYhzg/R9vaW15GKtlUHMbDqYbjgYAMOlmIyQeGXE+xyZ46Q5lzhfliqHLryMhkcZZXPqmM7b+T86SprRpbHGYnSRqEUBalVIPqsAd0XEmZFjZJzA1UkHLiNhGsbjhBjfKIu/s6q/VaP7GCWzUrXhH0VyEtnP2ORN9YoFf8cvoN4qT2xzSfoeVMBqoRjjVR0e1NX5acI3votk81KmyCQQGvpQ4dIAOBrGIBodpjZVcpM87xnAWUxy1p5lD6adAkTJNrUHpjmphFc1q0s4fnFeEYATncBWZjTKtfPOPojlPoMWyxTpGtlqh2OvSQ94EfO0qusEEYEHMEZg74rctcmns+xcnKPWykbfGPEEYY9oqDxBg+y2oZGCjZQcoyOTT1O7CtSXdM7M0YjYgFG2rl7pw7iIdJkz5fVpNXd1u7rd16Ll7FSJpVnFMRBdrxh6i1wUebMe6/NfrYBsmkFOYKnvHeMu2kWdmWoqMaw57IGzAbea1HBhjDDo2mKNQ78/eAx7R2xTEHtoP5+Iq8SUl6aP229iUpDbsRs0xAC64HJsh7w6JPaIT7euxv0/OA65F48bS93h+T0AAsOhoMOEMMwtI8BDhHqxAHqQ0mILVbkl9dgN2ZPZA/OzpnVXmlPrP1jwT5xZRe4qV0U8LV+S/un1Cp1oVRViAN8CJanmmkiWW+8wIXiBmYkk6KQG81Zje0+PcuQi3kWg3aahqoKdtM+2DlLbUqoWT8T5V6b+/69wfQejxInpPnnn2lG8sutJYcdUtTCgOOGOAi80xynn2knnHwPqL0U7sz2xVMfrZCRVyb3GRprg+ZLXz3f3PGEhYURUaMKVgeZZtkTT7UqCrHs1xUWzS7NgvRHiflF4xbEzujXuetU5Uzz2a4qbTbWbDIbPmYWZviCY8PjBI5l/ETmvJD7NPKZZbNX+ItbNaQ+WB2fWcVSSjSoxG6JZIgTimHhrpR2eUaWyyYtJKUihsGkiuDYjxHzi+s84MKqa/WuMso4O7VcpBSRLLmFSCCQRkRgYgUxIGhY/c1mhuXc2UQJv7RduT046+2OecudD/9XNtNlJ5mcecIu9FHbrq4HVq1Wr96LgND0mEGoNDDldJLDME+z6ZS5orD9DCS9JXTSapQ+1mp7dUXVkteAoQRtGIg3TkiXcrcAYkCowU6zeTI68RTtjOf6bQ1lMZZ2ZoeKxfuzXkJ/wC2iX+35/T+xqJcwGJAkZqTphpWE9Lo9talO3WI0FktqutVIYbRjCZQcTdTxMLNFv5dQi7DgIQGHCFmnI6W5XI0rnvGwjWNxhtfuSv+GT/ZHoSIUcIy3SZnlh8V76VWt2WDNf2UFe8xINHTJn76Zza/w5VC35nyHjwjXyeehyXem8QXM/Tb32HWjSaKbtSznJFF5idlBCmxz5nXIkL7I6U4jePU7aEQXZZSyhSUoTaR1jxc4nhgN0PAiZS2B8Oc/wD0f0X73/APZbBLl4ovS9tjec76nLsAiekOhCYq8vcdFRgsRWENOEekviYjdoSS3SETGgOfULBhafWyGs1M4He206vfASyXlNR3CHmAZmkBztIHJcN+uBZuLqTjWq94vU/TD+bi/KkZnbKei0B5kquJziF5VIsrPZGmG7LW8depRxOrzi+sfIuoq5vN3KOA18TDEmzHbdCvTdmCmAnIGm35Qn2E56tsdDn8l1XIVMV50GQcuzVDeZI5cpubyzLWSzMpquG3fx2xbJoYTR0aK+z1W+R+sYupWhtg7Pltg2zaJy3wHqCM3B5iY17O0trrgqd+vgdcT2dypqCR8Y3Fp0ejLcnLeGpta7wdsZrSfJx5XSQ85L2jrDiB8O6Eyjg6/D8XGektGPs2lQcGw3jLt2QerbIzKtE0u2MhW7kTiDlSh7saQlwzsdaN7j4jRgw6sA2TSCvhkdh+G2DRCWsGyM1JZRU6enYouyp78B8Yr5RrE2kJoea9COjQHdTbEK7svrONMVhHMsnmbaJx9b4FOigDelMZTfd6p4r9cIIURKsTLWxHGMvEhsnTMyVhPTD+ImK9uzw4RcWa1q4qrAj6zGqK5GpDJmjpbG8lZL+0nVP4pdae6RwMUai/QZGdkNu8vXf36/X3LusJWKZdIzZX75QyfxEyH4tnaF7YJ/1yR/EH12RT4cug9cXV/k8PyegBJUIt1AFXYuFeJzY8aw8RGDDxDTMsJYQ4GHAQgEPAiAyeAhGEPCw4pBI2CMsR0gpkiMpFhD3IJhJziO7BLJTOCLDomZOPRF1faIz/AAjXx84K1FWTjWszZXhMRQEmooAKk9nbGi0XySaZRpmCn1AceDN8B3xodC8mllgeZxJ7Y0VnkBchDFE5lvFylpHRFXYtBpLAAUADIAYQZzEHc1HubixjK97IDAc7Ro2RclIesisAhnRo7YO2J0kj/O3jFvOsuGHdAZkYxCES2XV4QLP0UVxl9oi2lLE/N1goBgNI8nkmklaS5mz1W4jbv84zNt0bMlsOcFOsBvPRNRHWrXo1XzGO2KW32DC7NW+m3/MVcfI208ZOHdlqjnQEWNj0gy9bpKO8duuDdIcmSovyzeTZ6w10G3z4xUE+GqEuPmdmm5T70GC2uxB2LCqt7S59u2IhaWl/vRVf4ijD8y5iD1ETKkHm8yOvLytH/d/7kjlEMAQQQdYyiS7Ar6Job0pubbWM0b8S/EQsvSV0hZy82xybOW3BtXAwMZ2Dz8uk9PXp/H1+4WBDgYfchCkVGZHyppBrX62R64n8KV/xy/7YjAiSBgtzZ3K4GJUgzQWiPtDOtSt1ag0qK1oATq/wYn0toF7OQT0kOTgUodjDVDOV4yK+JHm5eoCoiRRDVESrAC2KFjxhyiFnG4aMCCclobx7M4OCkppasiMuGIpY3UF5vAcTFpYNDPNPTBVT6o62O1vgI1mjOTioAKAAbMouo+ZzbuN6Q9zO6J5K1IZ+kdQp0RwHxMa+x6KCDKD5EgDARKyxc5spOTywdZcSBYdSPH6+uw90EqIDHoULEirSAEYsuH0hwEepFckGkRDNs9YnpHjEIBCXEqxMyViMpFiHqRHMs4IxyiYLHjFgFBbtFNW9L93dGc0hopJpP+3M26jx+u2OgGXAWkNErMzwbbFXqXhOUHmLOV2uwvKNGHbqMNSNlbbCyVWYt5D9YH4RR2rQ1OlL6Q2ax9fVYW4HXo45S0no/sBSzEjSQwoQGBzBAIPEGI1WJ1heDo5TK59GNLxs5w1yXJK/+OYcV4NhvhbNpNXJQgy5gzR8G7NvZqi0rA9ssKTVuzFDAZHJl3q2Y4ZbQYtnO4n4bj4Pbp/H49BoWFuwCZM+RlW0SuH7ZBvHrjeO27EP/wArs+1/dH90Hkb2B8aC8ej9S55O6aFnZr18ow6q061VxoSNQIg7TvKNZ8sIgmL0qtUKAQMhgTroeyM2v14RIsTLxgDri5cxcjSUu4KSlv0TEql0kdF8NhABG9mghtISLwIl0WpvVVK3TepTY1WPuLFKkNpWegOIoDQ5V4RZPJnuSrjzF7ZpyTnVll3UAx6CkFiCGIBIqAQpFc6nKNBY9Eo1WuVZgBeZUqaS1UY16IBBNBhjqiLRiDYI0kgYCGbHHnZKe42VZEBwQZ16qjDnA1MPu1EEJLGta5bBtB4VBwG1QYcsPUROYpgYiDo1GA1dGmLV17vGEOQFKngpFbhWueOJrjE5+A8hEUTJMEd0VGA62OApQ3MMDlgx7eNHqm6gw1AZc5jQZdZeNIcuY+tUPGQ7IjYcDaUhKQ4wkUIeEPEIsefKIQQwkObM8fiYSCQbChYQxI2Y4DyHzMEJEwhlIlhrRADaQ8LUQwQ4nCIyEU6zgihFQYzukeT5U3pXdrjVfIeUQtEIc9tFnD9YXWGsfEfXZAM2ysmeW3VGr5RoLwNBlAEgVlNXHpL/ACtEcUzTRxU6tN0Z/OHCE1njD4Qd9MURJ9qf2274ihYGC5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3502" name="Picture 14" descr="https://encrypted-tbn2.gstatic.com/images?q=tbn:ANd9GcRX8XkhpiowQrNtWEQQnrs7vOvVaBn4NVPrbbmjZ_2fH0KqGqZzs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3000396" cy="2247402"/>
          </a:xfrm>
          <a:prstGeom prst="rect">
            <a:avLst/>
          </a:prstGeom>
          <a:noFill/>
        </p:spPr>
      </p:pic>
      <p:pic>
        <p:nvPicPr>
          <p:cNvPr id="63506" name="Picture 18" descr="https://encrypted-tbn0.gstatic.com/images?q=tbn:ANd9GcQ9_BkugB_u0dTHYkqjBtkdfyLDyb4r0P_XZnHaLvyfZc-6o0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72008"/>
            <a:ext cx="2714644" cy="2127694"/>
          </a:xfrm>
          <a:prstGeom prst="rect">
            <a:avLst/>
          </a:prstGeom>
          <a:noFill/>
        </p:spPr>
      </p:pic>
      <p:pic>
        <p:nvPicPr>
          <p:cNvPr id="63508" name="Picture 20" descr="https://encrypted-tbn1.gstatic.com/images?q=tbn:ANd9GcTM4P3VegRdIRtL2KxLa5bj2HxAaIBJRbZdNcLQw2aIcCt9nvk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0"/>
            <a:ext cx="3000396" cy="2231064"/>
          </a:xfrm>
          <a:prstGeom prst="rect">
            <a:avLst/>
          </a:prstGeom>
          <a:noFill/>
        </p:spPr>
      </p:pic>
      <p:pic>
        <p:nvPicPr>
          <p:cNvPr id="63510" name="Picture 22" descr="https://encrypted-tbn1.gstatic.com/images?q=tbn:ANd9GcR-O74FhCLXzBaPR9Bmi3E43XWjaOA8LS2eOMkdZ8N3WXBUdQdkM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285992"/>
            <a:ext cx="2978226" cy="2214578"/>
          </a:xfrm>
          <a:prstGeom prst="rect">
            <a:avLst/>
          </a:prstGeom>
          <a:noFill/>
        </p:spPr>
      </p:pic>
      <p:pic>
        <p:nvPicPr>
          <p:cNvPr id="63512" name="Picture 24" descr="https://encrypted-tbn1.gstatic.com/images?q=tbn:ANd9GcRBqHrWFzGpa5i2RHmaUvSo-UGKTG-87_86YEI9DjIypscp_jkA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572008"/>
            <a:ext cx="2714644" cy="2116270"/>
          </a:xfrm>
          <a:prstGeom prst="rect">
            <a:avLst/>
          </a:prstGeom>
          <a:noFill/>
        </p:spPr>
      </p:pic>
      <p:pic>
        <p:nvPicPr>
          <p:cNvPr id="63514" name="Picture 26" descr="https://encrypted-tbn0.gstatic.com/images?q=tbn:ANd9GcQOWD_ka820ls0ESypBGIhJmSTvkcsLFDF3Alnuz9ECyGWXrslZ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648" y="2357430"/>
            <a:ext cx="2882154" cy="2143140"/>
          </a:xfrm>
          <a:prstGeom prst="rect">
            <a:avLst/>
          </a:prstGeom>
          <a:noFill/>
        </p:spPr>
      </p:pic>
      <p:pic>
        <p:nvPicPr>
          <p:cNvPr id="63519" name="Picture 31" descr="C:\Documents and Settings\TADZIU\Pulpit\do prezentacji\kuch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72072" y="4572008"/>
            <a:ext cx="2957646" cy="2110226"/>
          </a:xfrm>
          <a:prstGeom prst="rect">
            <a:avLst/>
          </a:prstGeom>
          <a:noFill/>
        </p:spPr>
      </p:pic>
      <p:sp>
        <p:nvSpPr>
          <p:cNvPr id="20" name="pole tekstowe 19"/>
          <p:cNvSpPr txBox="1"/>
          <p:nvPr/>
        </p:nvSpPr>
        <p:spPr>
          <a:xfrm>
            <a:off x="3071802" y="2214554"/>
            <a:ext cx="2857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Kuchnia </a:t>
            </a:r>
          </a:p>
          <a:p>
            <a:pPr algn="ctr"/>
            <a:r>
              <a:rPr lang="pl-PL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Nowoczesna, </a:t>
            </a:r>
          </a:p>
          <a:p>
            <a:pPr algn="ctr"/>
            <a:r>
              <a:rPr lang="pl-PL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Kolorowa,</a:t>
            </a:r>
          </a:p>
          <a:p>
            <a:pPr algn="ctr"/>
            <a:r>
              <a:rPr lang="pl-PL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Szałowa</a:t>
            </a:r>
            <a:endParaRPr lang="pl-PL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30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30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https://encrypted-tbn1.gstatic.com/images?q=tbn:ANd9GcStoTZx9Atq134e11h_eSl1NkpKofr5Vy1RWDyMTqmOzYg2B5N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3786" y="3857628"/>
            <a:ext cx="3943056" cy="2714644"/>
          </a:xfrm>
          <a:prstGeom prst="rect">
            <a:avLst/>
          </a:prstGeom>
          <a:noFill/>
        </p:spPr>
      </p:pic>
      <p:pic>
        <p:nvPicPr>
          <p:cNvPr id="64514" name="Picture 2" descr="https://encrypted-tbn3.gstatic.com/images?q=tbn:ANd9GcRD5tM3pRxkAXkZW7LMLKDBZuJTTXSqCN6EOq1wVtBRiOWf5Tkkl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3929090" cy="2733280"/>
          </a:xfrm>
          <a:prstGeom prst="rect">
            <a:avLst/>
          </a:prstGeom>
          <a:noFill/>
        </p:spPr>
      </p:pic>
      <p:pic>
        <p:nvPicPr>
          <p:cNvPr id="64516" name="Picture 4" descr="https://encrypted-tbn3.gstatic.com/images?q=tbn:ANd9GcTSEHaYEBPqWUnevByER6ZmfxgOpGgPw213v6WzsLJBK26sARV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3857652" cy="2670682"/>
          </a:xfrm>
          <a:prstGeom prst="rect">
            <a:avLst/>
          </a:prstGeom>
          <a:noFill/>
        </p:spPr>
      </p:pic>
      <p:pic>
        <p:nvPicPr>
          <p:cNvPr id="64517" name="Picture 5" descr="C:\Documents and Settings\TADZIU\Pulpit\do prezentacji\kuch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14290"/>
            <a:ext cx="3857652" cy="2670682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0" y="292893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może bardziej stonowana?</a:t>
            </a:r>
            <a:endParaRPr lang="pl-PL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 descr="data:image/jpeg;base64,/9j/4AAQSkZJRgABAQAAAQABAAD/2wCEAAkGBhQQERUUEhQUFBQVFxQVFxQUFBUXEhUWFBUXFRcVFRcXHSYeFxkkGRQUIC8gIycpLCwsFx4xNTAqNSYrLCkBCQoKDgwOGg8PGi0fHiMsLTU1KjA1NC0wLDIsNSktLyoyLjQ1LS0pKzQsLywpLCwsMS0uKiksLCksKSksKikpKf/AABEIALIBHAMBIgACEQEDEQH/xAAbAAABBQEBAAAAAAAAAAAAAAAAAQIDBAcFBv/EAEYQAAEDAQUEBwUGAwYFBQAAAAEAAhEDBBIhMUEFUWFxBgcTIoGRsTJSocHwFCNCctHhYrLxFTNzgpKTCCQ0Q8IWRFODov/EABoBAQADAQEBAAAAAAAAAAAAAAABAgMEBQb/xAAuEQACAgECBAQFBAMAAAAAAAAAAQIDEQQhBRIxQTJRYXETIoGR8IKhsfEjNOH/2gAMAwEAAhEDEQA/ANY2TsalZ6NOlSptaxgFxoAgDPXHXM4kknFPFkY6qGhrYb94e6MHHAD1Kt0CBTadLrYOpwzPBVbK8kF2rzJOsZADwQFivQpasaTwaJ8wmNsU5Nu/mun5SprLS13eu9WSUBz3Wdzc6bHflwPkQmscw5sg/lHyXSBVa00sefqgIgGHRvkN6d2DfdHkE6k+cHgHcT6HipDY26SORIQEPYN91vkOKOwb7rfIKU2Y6OPiAU3s3jRp8wgGdg33W+QR2Dfdb5BOkjNjvCCmmsNZHMEfJABoN91vkEdg33W+Q3pRVByI8wnx9eKAj7Bvut8gl7Bvut8gnKC02wUy28DBMXtBzQFiz2dsey3M6BMEQT2YPeIhrRIjemf2g1ha3FznHJuMDeeCvQgKbHslzbrbwmAGiSAAfNMe4X2C40XowLROs46QFeuCZgTv1SlozQFN5aAO40EujvBuQ18k6pT9oNptwiCQ2DOcclZeAc48U012jUeaArUYIb92Mb0kAQCN/NNpOBbJYHGYIa0YfqrPbt0k8mn+iRryPZYR5D0QDWU2lzhdbhGg10Kl+zt91vkExznAEm60anNV3FzvxEA6xBPGNBzQFp1FgzDR4BRSzRodyaFEywN1lxw9ok6wU/7K04RHInf+yAd2E/gY3mAT5BA2e38WPgAPIJnZluIc4DzzwGBUgtJb7Yw94ez47kBV2rstjmABrQQcIAzI/oPFedFnB/CPIL2FoEtMbpHhiPRci2WUB94ZP73jr+qA5tOwN90eQVqnYm+63yCsMpqUMQELbK33R5BeY6RdBrFaa3aV7O17y0C9ee0kCQJuOE7pOMQNAvYBq5+0h3hyHqUB0LW8mmxgkF4Df8sAud5J4bAgZBQUDecHaNbcb4AXj5wPBWZQFiyHA8/VOtFK8Iy46jiOKrMqQZVptdp18DmgChTuiMMNd/E8VHazgBxUjrQ0azwCqvqSZ+CAYRKu0Kl5s65HmFm/SDrkslmc6nTD69RpLe5Ap3hpfOeO5cWybX6QW9pNCmyzU3mQS1rHAHKC+XeJCA2ZCw3pB1d7Ts1lqWupb6j6lMdo6mx9XRwvGbwEBsuy0XU6putOtaqzbHavvHkOLKwHe7okioBn+ZAa8hCEAx1IHMA+Cr2aytLGm6JgY5HLgraiso7jeQ9EA37I3+L/AFO/VUdqNutDBfc5+AH4eZwXVQgODZrK6zvAdJD4F9mYO4yMl1zZj77/ADH6KdCAgNl/id/qPyKQ2Uc+ZcfUqwhAQCgB+AfBPBA0jwUiEAgcEqQtBUNpwaYOJgDxMICMm+Z/CDgN5H4vDROB13ppbAiNwww/ZJUqhvh8d0ICSfr65FE/Xgqwk5mBub+qIIyceRxCAsz9fXkEDDDTzjeOJUdKrOBwIzHzHBPI+H1nogGg9mf4Dpq3jy9E19C9TLRm0mPDL4EKaJ5HdrzKisZhzmHSCOWQ9I8EBVp4qQBPrUrruDsRz1CQBAIAudtId4cvmV1AFzdp+2OXzKAvUbPcpUhuaATvJEk+acrAp3qY3w0jnCrgoB1OneMea8vtfrY2bZC5vamo9ji0spMLnSMD3jDcDxXr7KMDzWMdENh0nbet4fSpObSc5zaVRt4lz3TLAcNScd4QF+t1uWy2GNn7Oc8XsH1A98t4hl0NP+YhQ2lm39ofdPayx03CHuHckHPGXPy0bHFa7YmAMAaGtAya0QG8ICdaWzCA8f0O6BUNnUg1obUqnF9ZzBecToM7rcMp+JXqKDi0k/hwB4RryxTrqs06cCPrFAR22yMrU306gvMqNcxwkiWvBa4SOBKyOp1dbT2UKz9mWljqR7/ZlgNcxMNAcxzS6DEgidwyWvN7pjTT9FKgMN2Jsnbe17otFoq2eixzj2jmim+9GjG3TUg4YmBjyXX/APRW3rPjR2i2qAcn1Hk7sqjCIjSVrSQ1BvHmgMnZa+ktIlhp0a255FCPAtLfiEjbX0lcBdpUWiABjZ/PFxWr9u33h5hR0rQ0NHeGQ1QGT2zo/wBI7VTIqWinTA7wax7KbnEZNDqLdeJjerXRLrJtFlrU7Dtak5jyGMp1ziXE4A1SSQ6cr41z1K1L7Q33h5hZT15WUsNktrHg9jUDLhgtkzUDo/yQfBAa0hQWG1CrTZUGT2teOTgHD1U6AEIQgBCEIAUFqyH5gp0ytTvNI+p0+KAif9RHyUFb2m/5j4wpWuvDjkRxGibUZI3HMcCgOZa6sHy5ZZp9irE55Hxj9lLXpSDebMTiMk+hZ4M5bggJDhdO4xhuOHrBVj60+agc32RqTPgMfWFMHEZ+aAVpw0/1YKJ/dqMOGIc0x5j0UzDh+mIUNpzbEYScM8AUBYtFK83iMRzVVhkK80yqtVl13B2Pjr+vmgGrlbVqgPEn8I0O8rp1HxlmfIcSudbxDhy8czieKA7ln9hv5R6KOtZ8ZHiN/HmpLP7Dfyj0UiAq06oYCTgBJJ3QMZWS9ArQ23dIbXa6BHYtYe8ARfv3WgkHeWHyC122Wa+xzcAS1wndIIWPdV206uyrY/Zdpa0F5vUnsaO++J9rNzS0YTlBCA2hV6z/ACCYWvOZug6DErx/WH0iqbPFE0gx18uDu0BdkBEYiFWUlFZZvp9PPUWKqHVnsGVmg5ydzcfRSds45Nj8xj4CVk7+szaFINfUs7BTMEHs3NaQdzpwXsmdMXWjZr7VZ2HtWSOzILoeCJEDFwgyqK2LO27hWopUXLGG8ZTys+p6R7HnMgDgP1SdkcQXOJ5wCPBZZW6x9ptaXOs7WtGJcaTwBjEkk7yF1uhnTu0W51cVW0wKVF1Rt1pHeGhxxHBFbFvBe3g+orrdjw0vJ5Peus7dBPEkwhtFu4eWCyWx9aG0Kv8Ad0qdS6BN2k4xzgrrWLpttB1C0PdQAfTFMsHYvxvPh2GuEqFdF9C1nBdRX4nHt389jRqdIbh5Io0gRkDlpwWR2nrSt9EgVKVNhOIDqbgSN4krudGOmdvrWhrK1EMpllRxd2T2+zTLm4kxmB5qVdFvBFnBtRXBzk449/I0E0ROUYbpC4fS7ohR2jQFGqXMbeDw+nAcC0HeCIgkLP7H1pbQqn7ulTeQJN2m4wOMFem6G9Krbaaz22miKbW03PB7Nze8CABJzwJw4JG2MnsVv4RqKIuc+Xb13+x66y7LZSpsYybrGsYDeMw1oaJ3mApXWYgG69w54rxHQDpraLdXqMqimGsaHAMaQZvRqV67b+0HUrNWqU4LqdN7xPsy1pIB35K8ZqSyjkv0llF3wZ+Lb9ywXVG4SHfA+KX7WREgjiRh5iVmnRXrTq1bSylaBTDKndvNBBDj7JJJynBdbpf03tFkttKhTFO44U5vNJd3nQcZwVFbFrJ1S4RqY3fBaWcZ67YR7tlcOyxG8EQnNqArk7ftjbNZalcgSxhcNJdoMOJXh+hfWPXtVqbQrCmQ8ODYaQS4CQJnKA5Wc0mkznp0F11U7oL5Y9TUEKq2sMjLD8PPJeS60umFfZlnp1aApkuqXD2gJwuk4QQrnEexq0TMtz1Gh/dQ9oAccOBz/fwWLUOtza9Rgeyysc04hzaFQtMYYEHgu7tvam27TZbJVsjCxz6VQ12tYwQ++Q3u1ASO6EBptUd08j6JjqgyGJwwGeXwTLHZj2DO0aO07Nt/D8d3HAYZq0xsCBggI6dOMTmd2QG4fWKk+v6H5FI9waJdgBiScABzO5IXgiQQQcZnAj3gUArWajPh8wmtMvx0Ecy79gnCu0tvAgt0c0gg8MM8UxtdjBFRzA5xkhzgDJywPCEBNZj3Y3SPJFpHdPDEc9EymYc7UHveaHOvHDIev7ICvTM46nPDARpyC5203d8Y6DTic+K6jmw7WDx1H7YrmbTHeGLh3fmcUB26Bhjfyj0TTXJ9gTxODf3Udno91pdjgOQw3KzlyQEP2e8JcZ4ZN8llXWVU7PbWy3NgGWjdnVDc/wDMQtbyPNeA64tlMdZqdctmrRqsuPGbZknEaS1p5qG+VZNqKXdZGuPVvG57/MLMeuk9yz86noFoGw7Z21no1JDr9NhJGRJAn4rP+uv2bPzf6BZXP/Gz0+DxcdfCL7N/wzibZ6wG19nssbKTr12k1z3EH2CD3QMySBitA6tthVLJY7tUXXvcXlurQQAAeOHxXkOlHQ8VdnWe1UGgPZRYagYAL7Im9AzcJz3ck7ZfWQ/+zKoLptNINYHOIlzXG61/FzcvI71lF8ssz8j1tTUtRpeTSLCc/mT6p9E/b88yLrP6UOtFUWKgS5rXAPu4l9QmGsEZxPmeAXr+jvRgWCwVGGO1dTe6o7iWHug7hl5rKuh+36NkrmvXpvqvHsQRAcZvOdOZjLmeC0bZnWNTt5q0m0nsPY1XS5zSMGHclc4t8ze44hpbqaY6emP+OO8peb/PzYzvobtm12Z1Q2Omahc1t8Cm58AEwcMsytR6Cbctdp7b7XTNMtLLk03MmQ69nnkFmvQLpgzZz6rnsc/tGtAukCC0k4zzWldFOnjNoVXsZScy428SSDMkN05hRQ1tv9C/HK7HzyVKxt8/ft/R47ro/wCpof4R/nctSn/l/wD6j/Iss65z/wAxQ/wj/O5an/7cf4f/AILWHjkeZrf9LS/q/lGFdDdsWqzPebJTNRzmAOAYXw0GZgZYrT+he3rZae2+2UzTDWtuTTcyZD5zzyCzboJ0sZs6o972OeHsDYaQIIM4ytJ6N9YDNo1H020nMu03PlxaRgQ2MPzBZUtbb/Q9XjVc25yVKawvn79v6PJ9T4m01/8ADH860XpbhYbVu7Ct53Cse6EdLGbPrVHvY54e26LpAiHTOK9q/rCZtCz2uk2k5hFlrvlxaR3WxGH5h5K1U48nL3MOKaK+Ws+Oo/KuXf7Gf2XYl+xPtLL1+jVaHRODHDBw3QRmr+2duC2Wmx1Jl4bRZUEEQ9tSDHA4Feo6pbI2tZbVTeJa9zWuGeBa5eFq7KdZLeKL82VmCd4viHDgRCxaxFNdz2YXRt1NtcvFDOPZpZX3NI64tqXLLTog41XSR/DTx/mLV4ramyzsx9hrtBksZVfjm8OlzRulsea6XTtxt+1mWZjoDblEHMBx7z3QOYB/Ko+l/Vu+xWc1u3NUNc0FpaRDXYXsSdbo8VeeZNtLoceg+Hp6aaZzw55bjjxc2y9jZKL2vph2Ba4B06EHGVl3XzRu2GjBMdtlp7Jy3L1PVttb7Rs+m2ZdS+6dybi3/wDJC83/AMQLgLFR/wAb/wASuyLysnxmopdNsq32bR47ov1l7RslkpUaNjbUpMDgyoadc3pcScWmDiSMNyn64dqVX0rBVdeo1KlF7nsaXsAJIMQTPmtH6qIdsezDAyKg8qr/ANF4H/iEZdqWUThcqwDpiNVJgL102h7KWzrrnNmk6brnCcKecHHNX+j/AEQ2gxz7ba67XtNjrgNbUeXMDqPcF2A0QNy5XXZXa6ls6CP7p/pSWrVo/swnD/pDjw+zoDDeg3Ra1bVs1oa21up06d1xpuL3Co+6YnvCBGE455J3QDZNr2pTq2NlrNGiyKpaQXS490NwIIbkTjGAwXpuoasBZ7Zzp5Zxccqv/D80OtFpBP8A2mGN/fGakB1G26o23VrK5xdTuPfdklofSe1l5u6b58gqu1ehtgoGoLZtY/aZdhTa97Gn3XABxnxCp9W4qHaFvFAntTZbcKd096/fbcjcb0Kl1f7WsNmdW+32d1eqYFJpZfF7EOYWH8RMYkaFCT2HURtiq59ppOqOqU2BhYHEmHPc4SJxAN0GFr7acZQeZz1+JlYt1FOBtNucBdAbTdd937yobscBIW2Ty8vrQqCBj2hwMRw55jz9Fyre+XDGMN/Ez8V13Dl9fQC4u12HtBBaO6Jw1k5fBAdugYY2fdHopRuVdjCWD8ow34BStZxPwQDxuK5nSXsvslb7QJpBji4ZExlB0MxHFdGOJXJ6V7Ida7HVosMPe3CcpBDoPOIUS6G1GPix5nhZW/l6nl+p6y1BZqr3F3ZPf9206XZvOHMkDm0r3VosTKo+8Y18ZXmgxylZhszpPbtl0mU69jPY0+7fAIMEkzexaT5L2WxunljtV0MrXXugdm/uvk6CcD4LKuUcKJ6vEtNfK6eoisxb6x3++Om3U9C2mLt0AAARAGHKFUOxqEf3NL/bb+itkcT8EEcVtg8ZTkujKv8AY1A/9ml/tt/RPpbNpNktp02kiJaxoMajAKcBEcfRRgl2SfdlX+xqEf3NL/bb+iko2CnTk02MYTndaBPOFMOZTfH0TAc5PZtlW2WCm8y+mx2gvNBIGcCdFYLhdA4DBJicE2mwHOZUlct7FcbHof8Aw0v9tv6KahYKdMyymxpOBLWtBI3YBWDT4lKWcSowizsk9m2Uzsehh9zS/wBtv6JzdmUmzdpUxIIMMaJBzBgYhea6U7fq2faFipUzNOreD2wO9LgJnSF68s4n4KE0215G9sLa4QlJ7SWVv64IrLZGU8GMawEybrQJw4JKuz6b3hzqbC4fiLQXYZYkTgpQ3E4n4folDccz8P0Vjn5pZzkhbs+mH3xTYH4m8Gi9JwzzUtai18tcA5sYgiQeYPJKGZ4n4fokjUk/D9EI5m98jLPZGU5DGNYNQ1oAJ34cElpsbKuFRjXgZB7Q4TvgovnSfGAPRJBjEk/BA23ux1GmymLrQ1jW4BrQABOJgBV7VZaVYzUpNqRgL7GmJzi8pw2Bgg7kIKG0NlsrAF1KmS3AXmtMDUCRAyHkrFBgc2486RdwukZeIhTuGn1CbUZew8Z1HJALY9l0qIIpU2MBzutAnTGM0lm2VSpGadNjDqWNDZG4wMU6lXg3XeDtDwO4qwgKdn2dSpOLxSpsdj32sAJBMmSBOcJrdh2fte2FGl2ufaXG353zGfFXlDXBAww0iMMUBVslgpUy5zGMYXzeLWAEiScSBjmfNWKTsBjlhluMH4x5JW1BlOXDQJGGCRJznLfh6oB08fh9a4rl7TqAPE+6NOJXTL+JnT6+s1ztoNN4YnLdxJQHTs/sN5D0UnqobMe40cB6eqm9UAkoSoQDXMBkESDgQcjOhCzvpv0LdTq07XYaVOacvfTAGJBvBwbkeQWjQkVZRUlhnVpdVPTT54fVdn7nh2dYvabNqWljWdtTLWvpudgC5wF4akQZA4EaKtZeuCg6my/Sf2pIa5jYLR/E0nMcM1etvVRZKtZ1SajA43jSYWinOoHdkDPCdcIUHTLq6No7F1kNOi6kLsEFsgRdN9oJvCNd+axfxFuexW+FzkoNNZbeenLt4e+Vnue4a6QDvgpxWW07dtqwtZUrNNakww5huPeW73ObLxwdjpM5H1/Qzpi3aNN5udm9hgsvXsDk6YHEZLSNibx0Z5+o4dZVB2RanFd4vOPfueiKSE6EpWh5oMCia1TKNqAUHBOJTYXm+n3SZtjspg/e1ZZTbrJGLo3AfGN6hvCyzaimV1irh1Z47p7txlpttnFiLqlpouLZaO5mDAOuIMnKFqlMkgXsDAkbjqvK9XHRkWSytc9gFar3nEgXw0+ywnlj4r1krOtPxPud3ELq3y0VbqGVzd3/AMz0BmqUHVNvxkmXVqeWLfMYeZTS1OKNUAjkHNKkQBryScUEaIIQCcfrgEZcylSTqgGvZIu7/qeaWjWum64zudv4HijLmUj2SLvn9b0BbUVc5c/QSo7PWxuuz0PvD9VJU9ocj6gIBp5nwH1uUT3EEYkkiJ0nSd2ZUrn8SZ4Ia3M44/XzQCAa4zr4Yrm7UZ3x7Xs/Mronuye8R8R+2C5202guGfsjXiUB0bOO43kPRTAqKz+w3kPRPQD5QkCVACEQhACEJEAFZn0r2c/ZVrbb7MPunmK1MeyC7PwdnwK00BI+mCCCAQdDiCqTjzI69Jqnp55xmLWGvNfnQyy3dZdtcPtFGzhtla4Nl4m9OhdP8q0E9I6DbM20PqNZTe0OBccTImAMyRlAU+0dlU7RRdRqNBpuEFowjWRuIOPgvGWTqeoNeDUrVajAcGYNHIkfKFTE4+p3uzQ3xXMvhcr7LPMvfz9WPpdcFnNW66nUbSmBWwIPEtzAXsxbqdwPvsuESHFwukbwZhU7Z0Ws1Wz/AGc0miloGgAtIyc06HivIs6nKM960VizRvdGG6Yj4KfnXqUa0FqynKvH6s+vbD/Y9tS2zQcbra1FxOQFRhJ5AFZ3Qay37dqCuZZZ5FOk44ONIhsAaibzz+i6Vu6oLMaZFF9RlUCWuc6RP8QjLkvPbO2JtB20LMa1FwdQc0OtF03XsYZl1TJ5u93ecJxVJuTwmjt0demjGyVNu/K1vs16rzz023Rr5TZlETy3JV0HzYmiClQgESJUIBI0QhEIBOKPVL8knzQCRpoidfJEaeaJ18kAnqURp5lL6pPT1QDHtkboyIznelp15MHBwEHD48k710G7iVC9pDpBkgeBg4j4/BATsw1J8OadPP6w+SRtQESDgRuSk8Tr80ARz+v6Lk7UoS8ZjujDxK6xHNcravtjA5b+JQHTs/sN5D0Uijs/sN5D0UqARKD9b0JEA5BKAU1zUAqUICEAqREIQAkSyiEAkpAU4BDUAmKbBUiRAJB4JIKekQDfBJKkSQgGpEtxIR8EAQkQlQCQkSx+6EAkfuk+gl+uaPrkgG/RKX6A+ZR9AfMqZjIQDQ26CddVFEFvI+eBU1XQbz6YptYYjn6hAQA3XRODvgdR4qYnidfmm1WXhEj996SjVvDEwciOIQD/ADXM2mzvDA+yPUrpzzXL2n7YwPsj1KA6dn9hv5R6J6ZZ/Yb+UeikQAhCEAkJQUJEA5CQFEoBSURvRCEAJUiEAqRuiEDJACU6pCUFAKgaJJRKAEICEAfJCEhKAa4SkmEqEAn1zQf6pI3eXzQD9fqgD65I+v3KWPrf+yka2EAMZCchCAZm7kPVNtOQO4gp1LKd6SsMEA2eI8lE4w6Zwdgeeh+SkaeIEJKrbwInPh5fJAOJ4lcvaje+M8vmV0aVS80GTOvPIrnbT9sZ+yPUoDp2f2G8h6KRR2f2G/lHonoBUIQgBCEDFAJCcnJpQAhCQuQCpC5JCcAgEvHcgApUIBIO9EcUqEAmKJ4JUIBJlKkISQRxQDk0lLeSIBEfX7IQgBNI3f1TlI1sIBtP+qemuGo/qlBlAKm1DgnJjsx5oBwCbVyKekfkUBE7A88UXuPwSkS0bxBSB3E+SAibg4jGDiOeqobUHfHtZfMq/aDEOxwPwOBVHaftjPL5lAdGz+y38rfRSoQgEKVCEAFObkhCAAgpUICM5eCGIQgHIQhACEIQB+yP3QhAH7I/dCEAfsj90IQDHZhKhCAQo0QhAOp6p6EIATGZnmhCAemDM8ghCAekKEIBtLIKIH1PqUqEBFWPdPIrm7QPeb+UfNC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14" name="AutoShape 6" descr="data:image/jpeg;base64,/9j/4AAQSkZJRgABAQAAAQABAAD/2wCEAAkGBhQQERUUEhQUFBQVFxQVFxQUFBUXEhUWFBUXFRcVFRcXHSYeFxkkGRQUIC8gIycpLCwsFx4xNTAqNSYrLCkBCQoKDgwOGg8PGi0fHiMsLTU1KjA1NC0wLDIsNSktLyoyLjQ1LS0pKzQsLywpLCwsMS0uKiksLCksKSksKikpKf/AABEIALIBHAMBIgACEQEDEQH/xAAbAAABBQEBAAAAAAAAAAAAAAAAAQIDBAcFBv/EAEYQAAEDAQUEBwUGAwYFBQAAAAEAAhEDBBIhMUEFUWFxBgcTIoGRsTJSocHwFCNCctHhYrLxFTNzgpKTCCQ0Q8IWRFODov/EABoBAQADAQEBAAAAAAAAAAAAAAABAgMEBQb/xAAuEQACAgECBAQFBAMAAAAAAAAAAQIDEQQhBRIxQTJRYXETIoGR8IKhsfEjNOH/2gAMAwEAAhEDEQA/ANY2TsalZ6NOlSptaxgFxoAgDPXHXM4kknFPFkY6qGhrYb94e6MHHAD1Kt0CBTadLrYOpwzPBVbK8kF2rzJOsZADwQFivQpasaTwaJ8wmNsU5Nu/mun5SprLS13eu9WSUBz3Wdzc6bHflwPkQmscw5sg/lHyXSBVa00sefqgIgGHRvkN6d2DfdHkE6k+cHgHcT6HipDY26SORIQEPYN91vkOKOwb7rfIKU2Y6OPiAU3s3jRp8wgGdg33W+QR2Dfdb5BOkjNjvCCmmsNZHMEfJABoN91vkEdg33W+Q3pRVByI8wnx9eKAj7Bvut8gl7Bvut8gnKC02wUy28DBMXtBzQFiz2dsey3M6BMEQT2YPeIhrRIjemf2g1ha3FznHJuMDeeCvQgKbHslzbrbwmAGiSAAfNMe4X2C40XowLROs46QFeuCZgTv1SlozQFN5aAO40EujvBuQ18k6pT9oNptwiCQ2DOcclZeAc48U012jUeaArUYIb92Mb0kAQCN/NNpOBbJYHGYIa0YfqrPbt0k8mn+iRryPZYR5D0QDWU2lzhdbhGg10Kl+zt91vkExznAEm60anNV3FzvxEA6xBPGNBzQFp1FgzDR4BRSzRodyaFEywN1lxw9ok6wU/7K04RHInf+yAd2E/gY3mAT5BA2e38WPgAPIJnZluIc4DzzwGBUgtJb7Yw94ez47kBV2rstjmABrQQcIAzI/oPFedFnB/CPIL2FoEtMbpHhiPRci2WUB94ZP73jr+qA5tOwN90eQVqnYm+63yCsMpqUMQELbK33R5BeY6RdBrFaa3aV7O17y0C9ee0kCQJuOE7pOMQNAvYBq5+0h3hyHqUB0LW8mmxgkF4Df8sAud5J4bAgZBQUDecHaNbcb4AXj5wPBWZQFiyHA8/VOtFK8Iy46jiOKrMqQZVptdp18DmgChTuiMMNd/E8VHazgBxUjrQ0azwCqvqSZ+CAYRKu0Kl5s65HmFm/SDrkslmc6nTD69RpLe5Ap3hpfOeO5cWybX6QW9pNCmyzU3mQS1rHAHKC+XeJCA2ZCw3pB1d7Ts1lqWupb6j6lMdo6mx9XRwvGbwEBsuy0XU6putOtaqzbHavvHkOLKwHe7okioBn+ZAa8hCEAx1IHMA+Cr2aytLGm6JgY5HLgraiso7jeQ9EA37I3+L/AFO/VUdqNutDBfc5+AH4eZwXVQgODZrK6zvAdJD4F9mYO4yMl1zZj77/ADH6KdCAgNl/id/qPyKQ2Uc+ZcfUqwhAQCgB+AfBPBA0jwUiEAgcEqQtBUNpwaYOJgDxMICMm+Z/CDgN5H4vDROB13ppbAiNwww/ZJUqhvh8d0ICSfr65FE/Xgqwk5mBub+qIIyceRxCAsz9fXkEDDDTzjeOJUdKrOBwIzHzHBPI+H1nogGg9mf4Dpq3jy9E19C9TLRm0mPDL4EKaJ5HdrzKisZhzmHSCOWQ9I8EBVp4qQBPrUrruDsRz1CQBAIAudtId4cvmV1AFzdp+2OXzKAvUbPcpUhuaATvJEk+acrAp3qY3w0jnCrgoB1OneMea8vtfrY2bZC5vamo9ji0spMLnSMD3jDcDxXr7KMDzWMdENh0nbet4fSpObSc5zaVRt4lz3TLAcNScd4QF+t1uWy2GNn7Oc8XsH1A98t4hl0NP+YhQ2lm39ofdPayx03CHuHckHPGXPy0bHFa7YmAMAaGtAya0QG8ICdaWzCA8f0O6BUNnUg1obUqnF9ZzBecToM7rcMp+JXqKDi0k/hwB4RryxTrqs06cCPrFAR22yMrU306gvMqNcxwkiWvBa4SOBKyOp1dbT2UKz9mWljqR7/ZlgNcxMNAcxzS6DEgidwyWvN7pjTT9FKgMN2Jsnbe17otFoq2eixzj2jmim+9GjG3TUg4YmBjyXX/APRW3rPjR2i2qAcn1Hk7sqjCIjSVrSQ1BvHmgMnZa+ktIlhp0a255FCPAtLfiEjbX0lcBdpUWiABjZ/PFxWr9u33h5hR0rQ0NHeGQ1QGT2zo/wBI7VTIqWinTA7wax7KbnEZNDqLdeJjerXRLrJtFlrU7Dtak5jyGMp1ziXE4A1SSQ6cr41z1K1L7Q33h5hZT15WUsNktrHg9jUDLhgtkzUDo/yQfBAa0hQWG1CrTZUGT2teOTgHD1U6AEIQgBCEIAUFqyH5gp0ytTvNI+p0+KAif9RHyUFb2m/5j4wpWuvDjkRxGibUZI3HMcCgOZa6sHy5ZZp9irE55Hxj9lLXpSDebMTiMk+hZ4M5bggJDhdO4xhuOHrBVj60+agc32RqTPgMfWFMHEZ+aAVpw0/1YKJ/dqMOGIc0x5j0UzDh+mIUNpzbEYScM8AUBYtFK83iMRzVVhkK80yqtVl13B2Pjr+vmgGrlbVqgPEn8I0O8rp1HxlmfIcSudbxDhy8czieKA7ln9hv5R6KOtZ8ZHiN/HmpLP7Dfyj0UiAq06oYCTgBJJ3QMZWS9ArQ23dIbXa6BHYtYe8ARfv3WgkHeWHyC122Wa+xzcAS1wndIIWPdV206uyrY/Zdpa0F5vUnsaO++J9rNzS0YTlBCA2hV6z/ACCYWvOZug6DErx/WH0iqbPFE0gx18uDu0BdkBEYiFWUlFZZvp9PPUWKqHVnsGVmg5ydzcfRSds45Nj8xj4CVk7+szaFINfUs7BTMEHs3NaQdzpwXsmdMXWjZr7VZ2HtWSOzILoeCJEDFwgyqK2LO27hWopUXLGG8ZTys+p6R7HnMgDgP1SdkcQXOJ5wCPBZZW6x9ptaXOs7WtGJcaTwBjEkk7yF1uhnTu0W51cVW0wKVF1Rt1pHeGhxxHBFbFvBe3g+orrdjw0vJ5Peus7dBPEkwhtFu4eWCyWx9aG0Kv8Ad0qdS6BN2k4xzgrrWLpttB1C0PdQAfTFMsHYvxvPh2GuEqFdF9C1nBdRX4nHt389jRqdIbh5Io0gRkDlpwWR2nrSt9EgVKVNhOIDqbgSN4krudGOmdvrWhrK1EMpllRxd2T2+zTLm4kxmB5qVdFvBFnBtRXBzk449/I0E0ROUYbpC4fS7ohR2jQFGqXMbeDw+nAcC0HeCIgkLP7H1pbQqn7ulTeQJN2m4wOMFem6G9Krbaaz22miKbW03PB7Nze8CABJzwJw4JG2MnsVv4RqKIuc+Xb13+x66y7LZSpsYybrGsYDeMw1oaJ3mApXWYgG69w54rxHQDpraLdXqMqimGsaHAMaQZvRqV67b+0HUrNWqU4LqdN7xPsy1pIB35K8ZqSyjkv0llF3wZ+Lb9ywXVG4SHfA+KX7WREgjiRh5iVmnRXrTq1bSylaBTDKndvNBBDj7JJJynBdbpf03tFkttKhTFO44U5vNJd3nQcZwVFbFrJ1S4RqY3fBaWcZ67YR7tlcOyxG8EQnNqArk7ftjbNZalcgSxhcNJdoMOJXh+hfWPXtVqbQrCmQ8ODYaQS4CQJnKA5Wc0mkznp0F11U7oL5Y9TUEKq2sMjLD8PPJeS60umFfZlnp1aApkuqXD2gJwuk4QQrnEexq0TMtz1Gh/dQ9oAccOBz/fwWLUOtza9Rgeyysc04hzaFQtMYYEHgu7tvam27TZbJVsjCxz6VQ12tYwQ++Q3u1ASO6EBptUd08j6JjqgyGJwwGeXwTLHZj2DO0aO07Nt/D8d3HAYZq0xsCBggI6dOMTmd2QG4fWKk+v6H5FI9waJdgBiScABzO5IXgiQQQcZnAj3gUArWajPh8wmtMvx0Ecy79gnCu0tvAgt0c0gg8MM8UxtdjBFRzA5xkhzgDJywPCEBNZj3Y3SPJFpHdPDEc9EymYc7UHveaHOvHDIev7ICvTM46nPDARpyC5203d8Y6DTic+K6jmw7WDx1H7YrmbTHeGLh3fmcUB26Bhjfyj0TTXJ9gTxODf3Udno91pdjgOQw3KzlyQEP2e8JcZ4ZN8llXWVU7PbWy3NgGWjdnVDc/wDMQtbyPNeA64tlMdZqdctmrRqsuPGbZknEaS1p5qG+VZNqKXdZGuPVvG57/MLMeuk9yz86noFoGw7Z21no1JDr9NhJGRJAn4rP+uv2bPzf6BZXP/Gz0+DxcdfCL7N/wzibZ6wG19nssbKTr12k1z3EH2CD3QMySBitA6tthVLJY7tUXXvcXlurQQAAeOHxXkOlHQ8VdnWe1UGgPZRYagYAL7Im9AzcJz3ck7ZfWQ/+zKoLptNINYHOIlzXG61/FzcvI71lF8ssz8j1tTUtRpeTSLCc/mT6p9E/b88yLrP6UOtFUWKgS5rXAPu4l9QmGsEZxPmeAXr+jvRgWCwVGGO1dTe6o7iWHug7hl5rKuh+36NkrmvXpvqvHsQRAcZvOdOZjLmeC0bZnWNTt5q0m0nsPY1XS5zSMGHclc4t8ze44hpbqaY6emP+OO8peb/PzYzvobtm12Z1Q2Omahc1t8Cm58AEwcMsytR6Cbctdp7b7XTNMtLLk03MmQ69nnkFmvQLpgzZz6rnsc/tGtAukCC0k4zzWldFOnjNoVXsZScy428SSDMkN05hRQ1tv9C/HK7HzyVKxt8/ft/R47ro/wCpof4R/nctSn/l/wD6j/Iss65z/wAxQ/wj/O5an/7cf4f/AILWHjkeZrf9LS/q/lGFdDdsWqzPebJTNRzmAOAYXw0GZgZYrT+he3rZae2+2UzTDWtuTTcyZD5zzyCzboJ0sZs6o972OeHsDYaQIIM4ytJ6N9YDNo1H020nMu03PlxaRgQ2MPzBZUtbb/Q9XjVc25yVKawvn79v6PJ9T4m01/8ADH860XpbhYbVu7Ct53Cse6EdLGbPrVHvY54e26LpAiHTOK9q/rCZtCz2uk2k5hFlrvlxaR3WxGH5h5K1U48nL3MOKaK+Ws+Oo/KuXf7Gf2XYl+xPtLL1+jVaHRODHDBw3QRmr+2duC2Wmx1Jl4bRZUEEQ9tSDHA4Feo6pbI2tZbVTeJa9zWuGeBa5eFq7KdZLeKL82VmCd4viHDgRCxaxFNdz2YXRt1NtcvFDOPZpZX3NI64tqXLLTog41XSR/DTx/mLV4ramyzsx9hrtBksZVfjm8OlzRulsea6XTtxt+1mWZjoDblEHMBx7z3QOYB/Ko+l/Vu+xWc1u3NUNc0FpaRDXYXsSdbo8VeeZNtLoceg+Hp6aaZzw55bjjxc2y9jZKL2vph2Ba4B06EHGVl3XzRu2GjBMdtlp7Jy3L1PVttb7Rs+m2ZdS+6dybi3/wDJC83/AMQLgLFR/wAb/wASuyLysnxmopdNsq32bR47ov1l7RslkpUaNjbUpMDgyoadc3pcScWmDiSMNyn64dqVX0rBVdeo1KlF7nsaXsAJIMQTPmtH6qIdsezDAyKg8qr/ANF4H/iEZdqWUThcqwDpiNVJgL102h7KWzrrnNmk6brnCcKecHHNX+j/AEQ2gxz7ba67XtNjrgNbUeXMDqPcF2A0QNy5XXZXa6ls6CP7p/pSWrVo/swnD/pDjw+zoDDeg3Ra1bVs1oa21up06d1xpuL3Co+6YnvCBGE455J3QDZNr2pTq2NlrNGiyKpaQXS490NwIIbkTjGAwXpuoasBZ7Zzp5Zxccqv/D80OtFpBP8A2mGN/fGakB1G26o23VrK5xdTuPfdklofSe1l5u6b58gqu1ehtgoGoLZtY/aZdhTa97Gn3XABxnxCp9W4qHaFvFAntTZbcKd096/fbcjcb0Kl1f7WsNmdW+32d1eqYFJpZfF7EOYWH8RMYkaFCT2HURtiq59ppOqOqU2BhYHEmHPc4SJxAN0GFr7acZQeZz1+JlYt1FOBtNucBdAbTdd937yobscBIW2Ty8vrQqCBj2hwMRw55jz9Fyre+XDGMN/Ez8V13Dl9fQC4u12HtBBaO6Jw1k5fBAdugYY2fdHopRuVdjCWD8ow34BStZxPwQDxuK5nSXsvslb7QJpBji4ZExlB0MxHFdGOJXJ6V7Ida7HVosMPe3CcpBDoPOIUS6G1GPix5nhZW/l6nl+p6y1BZqr3F3ZPf9206XZvOHMkDm0r3VosTKo+8Y18ZXmgxylZhszpPbtl0mU69jPY0+7fAIMEkzexaT5L2WxunljtV0MrXXugdm/uvk6CcD4LKuUcKJ6vEtNfK6eoisxb6x3++Om3U9C2mLt0AAARAGHKFUOxqEf3NL/bb+itkcT8EEcVtg8ZTkujKv8AY1A/9ml/tt/RPpbNpNktp02kiJaxoMajAKcBEcfRRgl2SfdlX+xqEf3NL/bb+iko2CnTk02MYTndaBPOFMOZTfH0TAc5PZtlW2WCm8y+mx2gvNBIGcCdFYLhdA4DBJicE2mwHOZUlct7FcbHof8Aw0v9tv6KahYKdMyymxpOBLWtBI3YBWDT4lKWcSowizsk9m2Uzsehh9zS/wBtv6JzdmUmzdpUxIIMMaJBzBgYhea6U7fq2faFipUzNOreD2wO9LgJnSF68s4n4KE0215G9sLa4QlJ7SWVv64IrLZGU8GMawEybrQJw4JKuz6b3hzqbC4fiLQXYZYkTgpQ3E4n4folDccz8P0Vjn5pZzkhbs+mH3xTYH4m8Gi9JwzzUtai18tcA5sYgiQeYPJKGZ4n4fokjUk/D9EI5m98jLPZGU5DGNYNQ1oAJ34cElpsbKuFRjXgZB7Q4TvgovnSfGAPRJBjEk/BA23ux1GmymLrQ1jW4BrQABOJgBV7VZaVYzUpNqRgL7GmJzi8pw2Bgg7kIKG0NlsrAF1KmS3AXmtMDUCRAyHkrFBgc2486RdwukZeIhTuGn1CbUZew8Z1HJALY9l0qIIpU2MBzutAnTGM0lm2VSpGadNjDqWNDZG4wMU6lXg3XeDtDwO4qwgKdn2dSpOLxSpsdj32sAJBMmSBOcJrdh2fte2FGl2ufaXG353zGfFXlDXBAww0iMMUBVslgpUy5zGMYXzeLWAEiScSBjmfNWKTsBjlhluMH4x5JW1BlOXDQJGGCRJznLfh6oB08fh9a4rl7TqAPE+6NOJXTL+JnT6+s1ztoNN4YnLdxJQHTs/sN5D0UnqobMe40cB6eqm9UAkoSoQDXMBkESDgQcjOhCzvpv0LdTq07XYaVOacvfTAGJBvBwbkeQWjQkVZRUlhnVpdVPTT54fVdn7nh2dYvabNqWljWdtTLWvpudgC5wF4akQZA4EaKtZeuCg6my/Sf2pIa5jYLR/E0nMcM1etvVRZKtZ1SajA43jSYWinOoHdkDPCdcIUHTLq6No7F1kNOi6kLsEFsgRdN9oJvCNd+axfxFuexW+FzkoNNZbeenLt4e+Vnue4a6QDvgpxWW07dtqwtZUrNNakww5huPeW73ObLxwdjpM5H1/Qzpi3aNN5udm9hgsvXsDk6YHEZLSNibx0Z5+o4dZVB2RanFd4vOPfueiKSE6EpWh5oMCia1TKNqAUHBOJTYXm+n3SZtjspg/e1ZZTbrJGLo3AfGN6hvCyzaimV1irh1Z47p7txlpttnFiLqlpouLZaO5mDAOuIMnKFqlMkgXsDAkbjqvK9XHRkWSytc9gFar3nEgXw0+ywnlj4r1krOtPxPud3ELq3y0VbqGVzd3/AMz0BmqUHVNvxkmXVqeWLfMYeZTS1OKNUAjkHNKkQBryScUEaIIQCcfrgEZcylSTqgGvZIu7/qeaWjWum64zudv4HijLmUj2SLvn9b0BbUVc5c/QSo7PWxuuz0PvD9VJU9ocj6gIBp5nwH1uUT3EEYkkiJ0nSd2ZUrn8SZ4Ia3M44/XzQCAa4zr4Yrm7UZ3x7Xs/Mronuye8R8R+2C5202guGfsjXiUB0bOO43kPRTAqKz+w3kPRPQD5QkCVACEQhACEJEAFZn0r2c/ZVrbb7MPunmK1MeyC7PwdnwK00BI+mCCCAQdDiCqTjzI69Jqnp55xmLWGvNfnQyy3dZdtcPtFGzhtla4Nl4m9OhdP8q0E9I6DbM20PqNZTe0OBccTImAMyRlAU+0dlU7RRdRqNBpuEFowjWRuIOPgvGWTqeoNeDUrVajAcGYNHIkfKFTE4+p3uzQ3xXMvhcr7LPMvfz9WPpdcFnNW66nUbSmBWwIPEtzAXsxbqdwPvsuESHFwukbwZhU7Z0Ws1Wz/AGc0miloGgAtIyc06HivIs6nKM960VizRvdGG6Yj4KfnXqUa0FqynKvH6s+vbD/Y9tS2zQcbra1FxOQFRhJ5AFZ3Qay37dqCuZZZ5FOk44ONIhsAaibzz+i6Vu6oLMaZFF9RlUCWuc6RP8QjLkvPbO2JtB20LMa1FwdQc0OtF03XsYZl1TJ5u93ecJxVJuTwmjt0demjGyVNu/K1vs16rzz023Rr5TZlETy3JV0HzYmiClQgESJUIBI0QhEIBOKPVL8knzQCRpoidfJEaeaJ18kAnqURp5lL6pPT1QDHtkboyIznelp15MHBwEHD48k710G7iVC9pDpBkgeBg4j4/BATsw1J8OadPP6w+SRtQESDgRuSk8Tr80ARz+v6Lk7UoS8ZjujDxK6xHNcravtjA5b+JQHTs/sN5D0Uijs/sN5D0UqARKD9b0JEA5BKAU1zUAqUICEAqREIQAkSyiEAkpAU4BDUAmKbBUiRAJB4JIKekQDfBJKkSQgGpEtxIR8EAQkQlQCQkSx+6EAkfuk+gl+uaPrkgG/RKX6A+ZR9AfMqZjIQDQ26CddVFEFvI+eBU1XQbz6YptYYjn6hAQA3XRODvgdR4qYnidfmm1WXhEj996SjVvDEwciOIQD/ADXM2mzvDA+yPUrpzzXL2n7YwPsj1KA6dn9hv5R6J6ZZ/Yb+UeikQAhCEAkJQUJEA5CQFEoBSURvRCEAJUiEAqRuiEDJACU6pCUFAKgaJJRKAEICEAfJCEhKAa4SkmEqEAn1zQf6pI3eXzQD9fqgD65I+v3KWPrf+yka2EAMZCchCAZm7kPVNtOQO4gp1LKd6SsMEA2eI8lE4w6Zwdgeeh+SkaeIEJKrbwInPh5fJAOJ4lcvaje+M8vmV0aVS80GTOvPIrnbT9sZ+yPUoDp2f2G8h6KRR2f2G/lHonoBUIQgBCEDFAJCcnJpQAhCQuQCpC5JCcAgEvHcgApUIBIO9EcUqEAmKJ4JUIBJlKkISQRxQDk0lLeSIBEfX7IQgBNI3f1TlI1sIBtP+qemuGo/qlBlAKm1DgnJjsx5oBwCbVyKekfkUBE7A88UXuPwSkS0bxBSB3E+SAibg4jGDiOeqobUHfHtZfMq/aDEOxwPwOBVHaftjPL5lAdGz+y38rfRSoQgEKVCEAFObkhCAAgpUICM5eCGIQgHIQhACEIQB+yP3QhAH7I/dCEAfsj90IQDHZhKhCAQo0QhAOp6p6EIATGZnmhCAemDM8ghCAekKEIBtLIKIH1PqUqEBFWPdPIrm7QPeb+UfNC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16" name="AutoShape 8" descr="data:image/jpeg;base64,/9j/4AAQSkZJRgABAQAAAQABAAD/2wCEAAkGBhQQERUUEhQUFBQVFxQVFxQUFBUXEhUWFBUXFRcVFRcXHSYeFxkkGRQUIC8gIycpLCwsFx4xNTAqNSYrLCkBCQoKDgwOGg8PGi0fHiMsLTU1KjA1NC0wLDIsNSktLyoyLjQ1LS0pKzQsLywpLCwsMS0uKiksLCksKSksKikpKf/AABEIALIBHAMBIgACEQEDEQH/xAAbAAABBQEBAAAAAAAAAAAAAAAAAQIDBAcFBv/EAEYQAAEDAQUEBwUGAwYFBQAAAAEAAhEDBBIhMUEFUWFxBgcTIoGRsTJSocHwFCNCctHhYrLxFTNzgpKTCCQ0Q8IWRFODov/EABoBAQADAQEBAAAAAAAAAAAAAAABAgMEBQb/xAAuEQACAgECBAQFBAMAAAAAAAAAAQIDEQQhBRIxQTJRYXETIoGR8IKhsfEjNOH/2gAMAwEAAhEDEQA/ANY2TsalZ6NOlSptaxgFxoAgDPXHXM4kknFPFkY6qGhrYb94e6MHHAD1Kt0CBTadLrYOpwzPBVbK8kF2rzJOsZADwQFivQpasaTwaJ8wmNsU5Nu/mun5SprLS13eu9WSUBz3Wdzc6bHflwPkQmscw5sg/lHyXSBVa00sefqgIgGHRvkN6d2DfdHkE6k+cHgHcT6HipDY26SORIQEPYN91vkOKOwb7rfIKU2Y6OPiAU3s3jRp8wgGdg33W+QR2Dfdb5BOkjNjvCCmmsNZHMEfJABoN91vkEdg33W+Q3pRVByI8wnx9eKAj7Bvut8gl7Bvut8gnKC02wUy28DBMXtBzQFiz2dsey3M6BMEQT2YPeIhrRIjemf2g1ha3FznHJuMDeeCvQgKbHslzbrbwmAGiSAAfNMe4X2C40XowLROs46QFeuCZgTv1SlozQFN5aAO40EujvBuQ18k6pT9oNptwiCQ2DOcclZeAc48U012jUeaArUYIb92Mb0kAQCN/NNpOBbJYHGYIa0YfqrPbt0k8mn+iRryPZYR5D0QDWU2lzhdbhGg10Kl+zt91vkExznAEm60anNV3FzvxEA6xBPGNBzQFp1FgzDR4BRSzRodyaFEywN1lxw9ok6wU/7K04RHInf+yAd2E/gY3mAT5BA2e38WPgAPIJnZluIc4DzzwGBUgtJb7Yw94ez47kBV2rstjmABrQQcIAzI/oPFedFnB/CPIL2FoEtMbpHhiPRci2WUB94ZP73jr+qA5tOwN90eQVqnYm+63yCsMpqUMQELbK33R5BeY6RdBrFaa3aV7O17y0C9ee0kCQJuOE7pOMQNAvYBq5+0h3hyHqUB0LW8mmxgkF4Df8sAud5J4bAgZBQUDecHaNbcb4AXj5wPBWZQFiyHA8/VOtFK8Iy46jiOKrMqQZVptdp18DmgChTuiMMNd/E8VHazgBxUjrQ0azwCqvqSZ+CAYRKu0Kl5s65HmFm/SDrkslmc6nTD69RpLe5Ap3hpfOeO5cWybX6QW9pNCmyzU3mQS1rHAHKC+XeJCA2ZCw3pB1d7Ts1lqWupb6j6lMdo6mx9XRwvGbwEBsuy0XU6putOtaqzbHavvHkOLKwHe7okioBn+ZAa8hCEAx1IHMA+Cr2aytLGm6JgY5HLgraiso7jeQ9EA37I3+L/AFO/VUdqNutDBfc5+AH4eZwXVQgODZrK6zvAdJD4F9mYO4yMl1zZj77/ADH6KdCAgNl/id/qPyKQ2Uc+ZcfUqwhAQCgB+AfBPBA0jwUiEAgcEqQtBUNpwaYOJgDxMICMm+Z/CDgN5H4vDROB13ppbAiNwww/ZJUqhvh8d0ICSfr65FE/Xgqwk5mBub+qIIyceRxCAsz9fXkEDDDTzjeOJUdKrOBwIzHzHBPI+H1nogGg9mf4Dpq3jy9E19C9TLRm0mPDL4EKaJ5HdrzKisZhzmHSCOWQ9I8EBVp4qQBPrUrruDsRz1CQBAIAudtId4cvmV1AFzdp+2OXzKAvUbPcpUhuaATvJEk+acrAp3qY3w0jnCrgoB1OneMea8vtfrY2bZC5vamo9ji0spMLnSMD3jDcDxXr7KMDzWMdENh0nbet4fSpObSc5zaVRt4lz3TLAcNScd4QF+t1uWy2GNn7Oc8XsH1A98t4hl0NP+YhQ2lm39ofdPayx03CHuHckHPGXPy0bHFa7YmAMAaGtAya0QG8ICdaWzCA8f0O6BUNnUg1obUqnF9ZzBecToM7rcMp+JXqKDi0k/hwB4RryxTrqs06cCPrFAR22yMrU306gvMqNcxwkiWvBa4SOBKyOp1dbT2UKz9mWljqR7/ZlgNcxMNAcxzS6DEgidwyWvN7pjTT9FKgMN2Jsnbe17otFoq2eixzj2jmim+9GjG3TUg4YmBjyXX/APRW3rPjR2i2qAcn1Hk7sqjCIjSVrSQ1BvHmgMnZa+ktIlhp0a255FCPAtLfiEjbX0lcBdpUWiABjZ/PFxWr9u33h5hR0rQ0NHeGQ1QGT2zo/wBI7VTIqWinTA7wax7KbnEZNDqLdeJjerXRLrJtFlrU7Dtak5jyGMp1ziXE4A1SSQ6cr41z1K1L7Q33h5hZT15WUsNktrHg9jUDLhgtkzUDo/yQfBAa0hQWG1CrTZUGT2teOTgHD1U6AEIQgBCEIAUFqyH5gp0ytTvNI+p0+KAif9RHyUFb2m/5j4wpWuvDjkRxGibUZI3HMcCgOZa6sHy5ZZp9irE55Hxj9lLXpSDebMTiMk+hZ4M5bggJDhdO4xhuOHrBVj60+agc32RqTPgMfWFMHEZ+aAVpw0/1YKJ/dqMOGIc0x5j0UzDh+mIUNpzbEYScM8AUBYtFK83iMRzVVhkK80yqtVl13B2Pjr+vmgGrlbVqgPEn8I0O8rp1HxlmfIcSudbxDhy8czieKA7ln9hv5R6KOtZ8ZHiN/HmpLP7Dfyj0UiAq06oYCTgBJJ3QMZWS9ArQ23dIbXa6BHYtYe8ARfv3WgkHeWHyC122Wa+xzcAS1wndIIWPdV206uyrY/Zdpa0F5vUnsaO++J9rNzS0YTlBCA2hV6z/ACCYWvOZug6DErx/WH0iqbPFE0gx18uDu0BdkBEYiFWUlFZZvp9PPUWKqHVnsGVmg5ydzcfRSds45Nj8xj4CVk7+szaFINfUs7BTMEHs3NaQdzpwXsmdMXWjZr7VZ2HtWSOzILoeCJEDFwgyqK2LO27hWopUXLGG8ZTys+p6R7HnMgDgP1SdkcQXOJ5wCPBZZW6x9ptaXOs7WtGJcaTwBjEkk7yF1uhnTu0W51cVW0wKVF1Rt1pHeGhxxHBFbFvBe3g+orrdjw0vJ5Peus7dBPEkwhtFu4eWCyWx9aG0Kv8Ad0qdS6BN2k4xzgrrWLpttB1C0PdQAfTFMsHYvxvPh2GuEqFdF9C1nBdRX4nHt389jRqdIbh5Io0gRkDlpwWR2nrSt9EgVKVNhOIDqbgSN4krudGOmdvrWhrK1EMpllRxd2T2+zTLm4kxmB5qVdFvBFnBtRXBzk449/I0E0ROUYbpC4fS7ohR2jQFGqXMbeDw+nAcC0HeCIgkLP7H1pbQqn7ulTeQJN2m4wOMFem6G9Krbaaz22miKbW03PB7Nze8CABJzwJw4JG2MnsVv4RqKIuc+Xb13+x66y7LZSpsYybrGsYDeMw1oaJ3mApXWYgG69w54rxHQDpraLdXqMqimGsaHAMaQZvRqV67b+0HUrNWqU4LqdN7xPsy1pIB35K8ZqSyjkv0llF3wZ+Lb9ywXVG4SHfA+KX7WREgjiRh5iVmnRXrTq1bSylaBTDKndvNBBDj7JJJynBdbpf03tFkttKhTFO44U5vNJd3nQcZwVFbFrJ1S4RqY3fBaWcZ67YR7tlcOyxG8EQnNqArk7ftjbNZalcgSxhcNJdoMOJXh+hfWPXtVqbQrCmQ8ODYaQS4CQJnKA5Wc0mkznp0F11U7oL5Y9TUEKq2sMjLD8PPJeS60umFfZlnp1aApkuqXD2gJwuk4QQrnEexq0TMtz1Gh/dQ9oAccOBz/fwWLUOtza9Rgeyysc04hzaFQtMYYEHgu7tvam27TZbJVsjCxz6VQ12tYwQ++Q3u1ASO6EBptUd08j6JjqgyGJwwGeXwTLHZj2DO0aO07Nt/D8d3HAYZq0xsCBggI6dOMTmd2QG4fWKk+v6H5FI9waJdgBiScABzO5IXgiQQQcZnAj3gUArWajPh8wmtMvx0Ecy79gnCu0tvAgt0c0gg8MM8UxtdjBFRzA5xkhzgDJywPCEBNZj3Y3SPJFpHdPDEc9EymYc7UHveaHOvHDIev7ICvTM46nPDARpyC5203d8Y6DTic+K6jmw7WDx1H7YrmbTHeGLh3fmcUB26Bhjfyj0TTXJ9gTxODf3Udno91pdjgOQw3KzlyQEP2e8JcZ4ZN8llXWVU7PbWy3NgGWjdnVDc/wDMQtbyPNeA64tlMdZqdctmrRqsuPGbZknEaS1p5qG+VZNqKXdZGuPVvG57/MLMeuk9yz86noFoGw7Z21no1JDr9NhJGRJAn4rP+uv2bPzf6BZXP/Gz0+DxcdfCL7N/wzibZ6wG19nssbKTr12k1z3EH2CD3QMySBitA6tthVLJY7tUXXvcXlurQQAAeOHxXkOlHQ8VdnWe1UGgPZRYagYAL7Im9AzcJz3ck7ZfWQ/+zKoLptNINYHOIlzXG61/FzcvI71lF8ssz8j1tTUtRpeTSLCc/mT6p9E/b88yLrP6UOtFUWKgS5rXAPu4l9QmGsEZxPmeAXr+jvRgWCwVGGO1dTe6o7iWHug7hl5rKuh+36NkrmvXpvqvHsQRAcZvOdOZjLmeC0bZnWNTt5q0m0nsPY1XS5zSMGHclc4t8ze44hpbqaY6emP+OO8peb/PzYzvobtm12Z1Q2Omahc1t8Cm58AEwcMsytR6Cbctdp7b7XTNMtLLk03MmQ69nnkFmvQLpgzZz6rnsc/tGtAukCC0k4zzWldFOnjNoVXsZScy428SSDMkN05hRQ1tv9C/HK7HzyVKxt8/ft/R47ro/wCpof4R/nctSn/l/wD6j/Iss65z/wAxQ/wj/O5an/7cf4f/AILWHjkeZrf9LS/q/lGFdDdsWqzPebJTNRzmAOAYXw0GZgZYrT+he3rZae2+2UzTDWtuTTcyZD5zzyCzboJ0sZs6o972OeHsDYaQIIM4ytJ6N9YDNo1H020nMu03PlxaRgQ2MPzBZUtbb/Q9XjVc25yVKawvn79v6PJ9T4m01/8ADH860XpbhYbVu7Ct53Cse6EdLGbPrVHvY54e26LpAiHTOK9q/rCZtCz2uk2k5hFlrvlxaR3WxGH5h5K1U48nL3MOKaK+Ws+Oo/KuXf7Gf2XYl+xPtLL1+jVaHRODHDBw3QRmr+2duC2Wmx1Jl4bRZUEEQ9tSDHA4Feo6pbI2tZbVTeJa9zWuGeBa5eFq7KdZLeKL82VmCd4viHDgRCxaxFNdz2YXRt1NtcvFDOPZpZX3NI64tqXLLTog41XSR/DTx/mLV4ramyzsx9hrtBksZVfjm8OlzRulsea6XTtxt+1mWZjoDblEHMBx7z3QOYB/Ko+l/Vu+xWc1u3NUNc0FpaRDXYXsSdbo8VeeZNtLoceg+Hp6aaZzw55bjjxc2y9jZKL2vph2Ba4B06EHGVl3XzRu2GjBMdtlp7Jy3L1PVttb7Rs+m2ZdS+6dybi3/wDJC83/AMQLgLFR/wAb/wASuyLysnxmopdNsq32bR47ov1l7RslkpUaNjbUpMDgyoadc3pcScWmDiSMNyn64dqVX0rBVdeo1KlF7nsaXsAJIMQTPmtH6qIdsezDAyKg8qr/ANF4H/iEZdqWUThcqwDpiNVJgL102h7KWzrrnNmk6brnCcKecHHNX+j/AEQ2gxz7ba67XtNjrgNbUeXMDqPcF2A0QNy5XXZXa6ls6CP7p/pSWrVo/swnD/pDjw+zoDDeg3Ra1bVs1oa21up06d1xpuL3Co+6YnvCBGE455J3QDZNr2pTq2NlrNGiyKpaQXS490NwIIbkTjGAwXpuoasBZ7Zzp5Zxccqv/D80OtFpBP8A2mGN/fGakB1G26o23VrK5xdTuPfdklofSe1l5u6b58gqu1ehtgoGoLZtY/aZdhTa97Gn3XABxnxCp9W4qHaFvFAntTZbcKd096/fbcjcb0Kl1f7WsNmdW+32d1eqYFJpZfF7EOYWH8RMYkaFCT2HURtiq59ppOqOqU2BhYHEmHPc4SJxAN0GFr7acZQeZz1+JlYt1FOBtNucBdAbTdd937yobscBIW2Ty8vrQqCBj2hwMRw55jz9Fyre+XDGMN/Ez8V13Dl9fQC4u12HtBBaO6Jw1k5fBAdugYY2fdHopRuVdjCWD8ow34BStZxPwQDxuK5nSXsvslb7QJpBji4ZExlB0MxHFdGOJXJ6V7Ida7HVosMPe3CcpBDoPOIUS6G1GPix5nhZW/l6nl+p6y1BZqr3F3ZPf9206XZvOHMkDm0r3VosTKo+8Y18ZXmgxylZhszpPbtl0mU69jPY0+7fAIMEkzexaT5L2WxunljtV0MrXXugdm/uvk6CcD4LKuUcKJ6vEtNfK6eoisxb6x3++Om3U9C2mLt0AAARAGHKFUOxqEf3NL/bb+itkcT8EEcVtg8ZTkujKv8AY1A/9ml/tt/RPpbNpNktp02kiJaxoMajAKcBEcfRRgl2SfdlX+xqEf3NL/bb+iko2CnTk02MYTndaBPOFMOZTfH0TAc5PZtlW2WCm8y+mx2gvNBIGcCdFYLhdA4DBJicE2mwHOZUlct7FcbHof8Aw0v9tv6KahYKdMyymxpOBLWtBI3YBWDT4lKWcSowizsk9m2Uzsehh9zS/wBtv6JzdmUmzdpUxIIMMaJBzBgYhea6U7fq2faFipUzNOreD2wO9LgJnSF68s4n4KE0215G9sLa4QlJ7SWVv64IrLZGU8GMawEybrQJw4JKuz6b3hzqbC4fiLQXYZYkTgpQ3E4n4folDccz8P0Vjn5pZzkhbs+mH3xTYH4m8Gi9JwzzUtai18tcA5sYgiQeYPJKGZ4n4fokjUk/D9EI5m98jLPZGU5DGNYNQ1oAJ34cElpsbKuFRjXgZB7Q4TvgovnSfGAPRJBjEk/BA23ux1GmymLrQ1jW4BrQABOJgBV7VZaVYzUpNqRgL7GmJzi8pw2Bgg7kIKG0NlsrAF1KmS3AXmtMDUCRAyHkrFBgc2486RdwukZeIhTuGn1CbUZew8Z1HJALY9l0qIIpU2MBzutAnTGM0lm2VSpGadNjDqWNDZG4wMU6lXg3XeDtDwO4qwgKdn2dSpOLxSpsdj32sAJBMmSBOcJrdh2fte2FGl2ufaXG353zGfFXlDXBAww0iMMUBVslgpUy5zGMYXzeLWAEiScSBjmfNWKTsBjlhluMH4x5JW1BlOXDQJGGCRJznLfh6oB08fh9a4rl7TqAPE+6NOJXTL+JnT6+s1ztoNN4YnLdxJQHTs/sN5D0UnqobMe40cB6eqm9UAkoSoQDXMBkESDgQcjOhCzvpv0LdTq07XYaVOacvfTAGJBvBwbkeQWjQkVZRUlhnVpdVPTT54fVdn7nh2dYvabNqWljWdtTLWvpudgC5wF4akQZA4EaKtZeuCg6my/Sf2pIa5jYLR/E0nMcM1etvVRZKtZ1SajA43jSYWinOoHdkDPCdcIUHTLq6No7F1kNOi6kLsEFsgRdN9oJvCNd+axfxFuexW+FzkoNNZbeenLt4e+Vnue4a6QDvgpxWW07dtqwtZUrNNakww5huPeW73ObLxwdjpM5H1/Qzpi3aNN5udm9hgsvXsDk6YHEZLSNibx0Z5+o4dZVB2RanFd4vOPfueiKSE6EpWh5oMCia1TKNqAUHBOJTYXm+n3SZtjspg/e1ZZTbrJGLo3AfGN6hvCyzaimV1irh1Z47p7txlpttnFiLqlpouLZaO5mDAOuIMnKFqlMkgXsDAkbjqvK9XHRkWSytc9gFar3nEgXw0+ywnlj4r1krOtPxPud3ELq3y0VbqGVzd3/AMz0BmqUHVNvxkmXVqeWLfMYeZTS1OKNUAjkHNKkQBryScUEaIIQCcfrgEZcylSTqgGvZIu7/qeaWjWum64zudv4HijLmUj2SLvn9b0BbUVc5c/QSo7PWxuuz0PvD9VJU9ocj6gIBp5nwH1uUT3EEYkkiJ0nSd2ZUrn8SZ4Ia3M44/XzQCAa4zr4Yrm7UZ3x7Xs/Mronuye8R8R+2C5202guGfsjXiUB0bOO43kPRTAqKz+w3kPRPQD5QkCVACEQhACEJEAFZn0r2c/ZVrbb7MPunmK1MeyC7PwdnwK00BI+mCCCAQdDiCqTjzI69Jqnp55xmLWGvNfnQyy3dZdtcPtFGzhtla4Nl4m9OhdP8q0E9I6DbM20PqNZTe0OBccTImAMyRlAU+0dlU7RRdRqNBpuEFowjWRuIOPgvGWTqeoNeDUrVajAcGYNHIkfKFTE4+p3uzQ3xXMvhcr7LPMvfz9WPpdcFnNW66nUbSmBWwIPEtzAXsxbqdwPvsuESHFwukbwZhU7Z0Ws1Wz/AGc0miloGgAtIyc06HivIs6nKM960VizRvdGG6Yj4KfnXqUa0FqynKvH6s+vbD/Y9tS2zQcbra1FxOQFRhJ5AFZ3Qay37dqCuZZZ5FOk44ONIhsAaibzz+i6Vu6oLMaZFF9RlUCWuc6RP8QjLkvPbO2JtB20LMa1FwdQc0OtF03XsYZl1TJ5u93ecJxVJuTwmjt0demjGyVNu/K1vs16rzz023Rr5TZlETy3JV0HzYmiClQgESJUIBI0QhEIBOKPVL8knzQCRpoidfJEaeaJ18kAnqURp5lL6pPT1QDHtkboyIznelp15MHBwEHD48k710G7iVC9pDpBkgeBg4j4/BATsw1J8OadPP6w+SRtQESDgRuSk8Tr80ARz+v6Lk7UoS8ZjujDxK6xHNcravtjA5b+JQHTs/sN5D0Uijs/sN5D0UqARKD9b0JEA5BKAU1zUAqUICEAqREIQAkSyiEAkpAU4BDUAmKbBUiRAJB4JIKekQDfBJKkSQgGpEtxIR8EAQkQlQCQkSx+6EAkfuk+gl+uaPrkgG/RKX6A+ZR9AfMqZjIQDQ26CddVFEFvI+eBU1XQbz6YptYYjn6hAQA3XRODvgdR4qYnidfmm1WXhEj996SjVvDEwciOIQD/ADXM2mzvDA+yPUrpzzXL2n7YwPsj1KA6dn9hv5R6J6ZZ/Yb+UeikQAhCEAkJQUJEA5CQFEoBSURvRCEAJUiEAqRuiEDJACU6pCUFAKgaJJRKAEICEAfJCEhKAa4SkmEqEAn1zQf6pI3eXzQD9fqgD65I+v3KWPrf+yka2EAMZCchCAZm7kPVNtOQO4gp1LKd6SsMEA2eI8lE4w6Zwdgeeh+SkaeIEJKrbwInPh5fJAOJ4lcvaje+M8vmV0aVS80GTOvPIrnbT9sZ+yPUoDp2f2G8h6KRR2f2G/lHonoBUIQgBCEDFAJCcnJpQAhCQuQCpC5JCcAgEvHcgApUIBIO9EcUqEAmKJ4JUIBJlKkISQRxQDk0lLeSIBEfX7IQgBNI3f1TlI1sIBtP+qemuGo/qlBlAKm1DgnJjsx5oBwCbVyKekfkUBE7A88UXuPwSkS0bxBSB3E+SAibg4jGDiOeqobUHfHtZfMq/aDEOxwPwOBVHaftjPL5lAdGz+y38rfRSoQgEKVCEAFObkhCAAgpUICM5eCGIQgHIQhACEIQB+yP3QhAH7I/dCEAfsj90IQDHZhKhCAQo0QhAOp6p6EIATGZnmhCAemDM8ghCAekKEIBtLIKIH1PqUqEBFWPdPIrm7QPeb+UfNC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7418" name="Picture 10" descr="https://encrypted-tbn3.gstatic.com/images?q=tbn:ANd9GcRMKfpdTAG_1_3JrnocHOAxoR8sDQ8hhubhYVv8sh-Xnt25JDTRC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286256"/>
            <a:ext cx="5715040" cy="2279595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428596" y="214290"/>
            <a:ext cx="835824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40000"/>
                    </a:srgbClr>
                  </a:outerShdw>
                </a:effectLst>
              </a:rPr>
              <a:t>Jesteśmy uczestnikiem programu</a:t>
            </a:r>
            <a:endParaRPr lang="pl-PL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9" name="Picture 11" descr="C:\Documents and Settings\TADZIU\Pulpit\do prezentacji\Viza biał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85992"/>
            <a:ext cx="4214842" cy="19318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encrypted-tbn1.gstatic.com/images?q=tbn:ANd9GcQeMsbnKouOpAZWl7OYw3Wv1AKo1YYe1AV6RrWd6_WL5myq2x1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89"/>
            <a:ext cx="3786214" cy="2255953"/>
          </a:xfrm>
          <a:prstGeom prst="rect">
            <a:avLst/>
          </a:prstGeom>
          <a:noFill/>
        </p:spPr>
      </p:pic>
      <p:sp>
        <p:nvSpPr>
          <p:cNvPr id="65540" name="AutoShape 4" descr="data:image/jpeg;base64,/9j/4AAQSkZJRgABAQAAAQABAAD/2wCEAAkGBhISERUUExQUFRQVGBgWGBcXGRUYFhQVGBgXFRcXFhoXHCYgFxokHRcXHy8gJScpLCwsFR4xNTAqNSYrLCkBCQoKDgwOGg8PGikkHx0sKSksKSwsLCkpKSkpKSkpKSkpKSksKSkpLCwpKSwpKSkpKSksKSwsKSwpKSksKSkpKf/AABEIAH4AwAMBIgACEQEDEQH/xAAcAAACAwEBAQEAAAAAAAAAAAAFBgMEBwIBAAj/xABIEAABAwIEAgYGBggEBAcAAAABAgMRACEEBRIxBkETIlFhcYEHMlKRobEjQnKCwdEUM0OSk7Lh8FNic9IVJOLxFhc0dIOio//EABkBAAMBAQEAAAAAAAAAAAAAAAECAwQABf/EACcRAAICAgICAQMFAQAAAAAAAAABAhEDIRIxE0EEIjJRFEJSYaEz/9oADAMBAAIRAxEAPwBpfHXNGskR1Pv/AICgj6uuaOZIfo7e3+AqS7Ky6GX9DR7IrhjDpjYbn51JK/8AL8a4w+qOW57e2qExN9KzCRg9gOsn+YVkuXvIStUlIEDsArYPSkgnB39tPzFZHA6ZItsezsrPPckjXh1BsJtK1eqmR2xaq77pH1Fe6i+Ew7hTqSCUp3ioM6UhlxKS4mCjWZ3uSB8jXPGg+Z/grZV0JUemSsCLdVUT/mjlUGdoYBHQhW3WACtOr/LN4q82s91cKUVWtM91L4V1Yy+RK7AKWFKMBKvMEVxictcTcpMe+nRvhd8atSCkhOoTYG4AE9t9qXse7p6qjBmIMg0PCl7H/Vy/AAQgTeK3P0XMJOCTYb/iaxp2Cj71bL6MCf0MRG5+Zo4lU6F+Q+UFIbHsOm1huK7/AEVHsiuHtVttx21JKu741pMAq8SoHRJ+2f5aV1ppp4jP0Sftn5UrrNTl2Vj0JGLCunciICjvNN+T5iWJ0obMMlw6gTMGIF7Uo4pX0zv2jRdvEKnlBYUkz2FVz4VDD97NWVfQi56WcLBRqCdQCgSkQCNUixNXuFkJODcFp1d3Ymg/pZzAkhR6u/Igi/MVX4Y4naaRpcdbhRBIJUDsOREUavIwP/khid4fZaSS8lML52takfEo6LptEdSSB4AGjrmdpeToWtlYB1IhaTaTCbRKgIPnS7mzv6/wX/KKXIkuKGxW7Zobrsuq/vlVdzjJbCEaEFalEqCQnVCQQkFUGwPbQLE559I4DYovv6yOcUOyzDqxZ1NKDJbSEdJJ6xidMTeYmeUCqqWzI1o0djj99Jc6ZLQCCLAqmFAqBmP+1NvD2boxDWtJG5BjYHf3VjXDmQ415am14sgLKgqEhRJVGoXI7N5rW+EuGEYNopSVEqMqJ7RtVUTYM9KJ/wCS++n5iseU9Dk2B5TvGxitb9LK4wQ+2PmKxwwpxNZ833I3fHdY2wy3my0+qqNjbu2qtiVocVqWAogBMkfVGwo5kWUtuatQmIi5G80xMcO4f/DB8ST+NJ4W/Zz+Ql+1CSnHHt+FcnGmdx7hWhJyTDj9kj3V45w9hlD9Wkd6bH4V3gf5OXyV/FCHiM6eUILiyLczy2oXj8QtxWtRKlbSRe1amzw/h0iA2k95ufjXzuQ4c/ske6isLXs5fJS/ajH0uG4J5i1bZ6LD/wAkPE/M1mfGWBbaWNCQkFXLwFaV6Kf/AEQ8T8zRxKp7DnfLEmOLg28RXdcOcvEV2K2HnitxOPox/qH+WlRym3icfRj7Z/lpQfVU2Vj0I2Ne0vuyDBUY59tEFKif/bufO1WsdkDqlKW0UQq5QoXJAJ6quXP31XyHiZoJPSIIAsSU60oMwNUcjUIRcZ7NMnyhr0SemRXW8QfnQHhjhZWMJOrS2mATEkkiYHbRrjHLxjgk4RxpcII06oMk8gq4rnhTMncElTT7LiUlWoLAkCwBBI8BT8U5bApuMNFh70UtyFdIZT1h1RyvvSxmbv677x+A/KtPY4pYWLODwNjWSYvFhRePIhUfKhlirVBwSbUrCHEBgl1I7QrfnsffTJ6Nca0whwlJUubWB0jTYgHmSd+wVn2cOOFpSwo2VBE7g0OyvGvKdSATJ7NzF9/KjGOuSM8tOjechxaW8QpZPVKiQY7ecU6N8Vs+0e/qnf31gmVZk6HPpDpjkoQCZgAdtOCzPWKkyoeGw7rbUylo5xTGX0hY1GLwwbbVBKxcggC/jWY47KVYZxoFQXrBMjYRIpgfdDaQpQ1gKTKRzoPm2LDzzXRMFCUggi0ST3eXuqcnbsvjTUa9DLwyshJURZUR5TRTNM0WhuW0ye3fSO2OdDMqeKGwCjtpaxzOYOFzoGXgor1IMwlKBcDrECPzp1bVEtJ2yfE5oVmVuKVPfae4bV1h83U2ZQ4RBg9YxPYRtQMYDMHlocWyrqJKiQjSCFA3IG9h2cr13leVPoxAcfw73RKTbo5ChA1ar+cg0vj/ALKeZdUabkedOLRLqI7Dtq8RyogrMkd9JOa6G20htnGyJUn1YkxckXrnJMe/+2k2tyPmKN8dEqUtnfE2XHFOkIWlGgySqY+qLU5cCPDC4YNrUCQTcCQbn86RswzRtDqitpTiVchFjYz86KZdiw42FBJSCTCTuBMQfdSxkrsrOLcEjR8RnqQmQZPIRF/fVFOfvE7iOyBS5hHwCAqwPPv5UYCNq0RdoyuNEPEefN9GlKiErKiYJABtFiT8KzvP+KUJEJ1JUFC/1SntBB2pg9I+VKXhtQUE9HKrzcQOzwrKcGy8sEltxUWslUJO4sBc7WvzpZIDlQ+YXNS+l9LbyE6kpS3JuFR1pjaZ74pfSl/DhTY6oURqIGpJKDM3Ef0NBsRkTjWJa3CZQSrSpIRquQSR1bbk0TwHEKmndKgkgKKSoXCkg+sg1KaumjRjlS2T5fmGHhfSohS3EqCk20JnrgHlvMd1eP4xbVm31OAbk3SQZjTqvsL0xu5Rh8QkK0i+yk9U/ChuK4Kcn6NaSke1Y7843pXdUXTg3ZHkbTmKUqyJQAZiCb0PxXB+KQVKKAQSTYg7mac+DsgWx0inCmCAJB7DJPhXmK40ZSSEpUsAxqEAHwneupcfqFcny+hCKlWEUCnrqnloJnyBqdhOEZVYKQrvaMx940v5DhOnUoKcgpkxzNEG8lJYDgUVKImBe3up1ilVCc4WXsbhMI+4XFOvJsPVbEW7JNpo9geMGGWg221qCBGp0pSTPOKUsOm33RVEN7zUub6NLwRqw9nfGzzxb0ANAKPqEybRc123nj9pdX33ilpKRKPE0dbVcQf791JNlMcVsvuZ6+fVccSOzWVfGBVDMOK8W1pIdVckX63LsIqR8lR5DwSB8qB8RWQg/wCY/Kmxu5oGeKWNugu/6Q3taQl5RRbVKETv1o6o5fHnXX/mG506h0q+hk6SUICiPq6oSfxpVwWE6QTqI5WqTG5VoQVaiY7RW6keRYzZZxZiHisqdVAI0xCbX3CedXBnzoN1uHwWR+BpU4ccs55fjRVL5B9VJ+0kEVhyfeergSeJFl3O3yf1jn701LlXF2IZWszrBiy5Ow5XtQla57KrOfX8B+FBDziqNDa9IHVGttJn2FgkeIULUSb9IDKYjpRY7gEfOsuDIiRIIjnV9d0+VN5GuiawRa2P/wD47S6gz0i0yP2bdoM3E3qq5xlhVOJW30jMG/RoSkE9qoN6z0SBXbCoHfR8jB4Imt5y8MXhiEr1pVF0mB96b+VZRmnD2Ja1oQ2sgrnUmIIB6pIGyhfu2q3lWfuMEaIF78woTsobecTTexj0YtACFlh32T6ijvCSflv400Jb2yM8LWyPJulQy2g6ZSBJM37aZ2nEna3caUsYl9owp1Y8Uov5xeosLjniqC6QNemdKZjt7BTJMm2hnx+WlZV11JBTpASSBzkkDflWeYhhSFwZICtJvzEi1O6scpCHApSlgEhJgAqHI289uygDwLzZJRCumIEGfWBVB7xypMkXQ+KaTM3weK6NzUknUJ7IvamzJ8Zihh1hAlspKZPKJkppZw+BQRKisK5AJBHmSaY8vz7o8MWtJm/LtnvrRyX5JKL/AB7IWTYeA+VU+3xqdtW3hVVWqTtvWJHpt6I5ujxNEmsTBPcbbzQpxYSUAmbmrDGLnYLPgkn5VRxsippdhF7MFKuTJjcyaEZ76ifH8KvpdPsufw1V7JP1F/w1/lXRXF3QZSjKLjYuYXMVtiEx23FS4rOXHEFJiD2DspgP+kv+Gr8q8H+mv+Gr8qt5f6Mf6eP8v8BGRqhK/L5GiLOKUBIXBIvFvKu1hXsLH/xrH4VEon2F/wANf5VKVyd0a4OMI8bI3XrjrTJvX0+t4Cvemj6iv3FflXGoEqGxIFK0w8k+mWT6vuq2FdXyoeomLVZUu3lSNFYyISbedRoXauOkMbVElyxpkibkiy25/fnV5OIWJAJggSPOg7L00RQvreQoNUPGVoa8o4kUQW34dQPaICwO0FXrAdnuq/icKFpDjCkuIt3FMbT2edIbyr1ey3HrahSFFJE+BHeNiO6mU2ic8Kk20GlZO8pRIEDUFRI2FWHMJqVJTygC1uspUzO4BA99W8r4hbcjWA0tW3+Gu/L2T3VYfaKTeqKRkcKezM0IqZIpvTh09g9wqw1hQbAfCo1ZdZKEwVYweRPPGwIT2m3urVWfR/iAAott3E3UJ8xFq+Xw6+nkjyV/SqLExJZ70Z1mHDKMOzriTIBnvoWh8AQLU98UZev9HUCE8jv2GTyoGjH5cP2V/sn/AHUsk7HhPXQFTjKnbxnfRpOY5f8A4P8A+f8AWrOHw+DxAUlDekxuU6SJ5pk72ocL9jeRLtFvJ8p1spUTdUnttMVBxFgC0zrSdiAeVjaj2AZQ2lKBJCQAL8vKKIHC4d1OlxIKTuCTB+NXWLRl8i5WZSccTuo++vDih2mtQVwPgFbNx4KV8iaV+I8twOEWlKkhWoEjSCSOXWg2qUsUo7NEc8H0hVViqPZfw42/h0qUBz08iBMb0PxOLwBSrS2oKgxZW8W+t205cJZM+vCNaQn1fa7z3UIRtgyzVCPmPCTrclIKk/EeXOhhancmtlPDWJHJH739KrYjhxwAkob7bET8qd4mJHPRkCmPGqr2GgGJrTXAjsHuFVH0p7B7hSVRRzv0Zc1M/OiLDt/L8TRvOsruVoFxuO0fnQK5II3Fo7qMnYIOi0sdYedTpT1T4VWU6NY8DVhLnVNSZoTJUPKSiATCgJHLaiOV8RLb6ivpG/ZO4+yeXhQpC+qPAfKuU2nvrkzuKY4Nt0zcF5UHHwpXqt9bxVy/PyoSMuhGpUAC9HuFMVpFrTeteOG9nnzlrRoOMxFqV8yfq/iMdal7HYg3rZ0jMgPmrgIIV6vPyoLmGCZYSnog3Kt4EkX7T4UaZxaNZS4JQqxnkeVW8wyhtaAkGALiNJjwmsk4OfRpjLj2IWKxbzZCwVIkSDyO4tyrpji5/wCuoLA3mxj3RTDnGT9I0hsrIDcgEASQeRvS9/wlDRJkqsReIuI5e+pcJx6Kc4y7LmB4wYdJQs6NN+tCSQbWI38KJnG4dt7S4+CEgFIkgwRMGD30rLVh2iFuIQI7pUo+fM1CvAIdWp1xMqWdR3tPLflVHNR7IuJpKMwaRpSkHrAEEybK2uTelbjDJwE9ItRW6tcSmyG0AWRB3J399MnDmISthAIHUGi49m1jSx6S81WOibaExK1EJmOSR86eS5RFjLjKwDhcm1H1iK1nhNfRMoQDMCsMbzvEJ2cI+5/01fw/GONTtiI+6P8AZSY48A5c3I/QLuNtvVDF4y1YwjjnG88RPkP9tEMHxu+owpQXPcq3mNqr5ESQx5nAcMc/nVJVS/rUzqg/j51w42RY/wDess1u0a4PVFR1uaXM3yvTK0jxH4imhaZtVBTBJuP7FdCCa7FnNxekJrp2PPlVnDuyI5x/SrWY4DT1rxz3se2qWEdSlfXPVJuRfqmZPuO1U8afvobHl+pWi+3hTt7I/e2TA86imLVaw+NSULULaBpQOYCtKAfdJ8apIVaP72P9KXxpujXmyRiriaDxhmyUrSwnf1lx8E/jVnIsdEUiPOqU4pazKlEknvN6KYPOg3FiaMMn1WzLLE+ND/i+IWkQFuJSSLAmheK4gZIs4g+BFJWd5iHlhQBECL91CZoy+Q7pBj8dVY6O5kiSdSfhvQtjjN9Agwod4m3z+NLxWe01xUnkb6KrGvYxv8bLP7JPvUPmaDYzP31TAQn3k/E1UNRvmEk9grlOTYPFFFMOKcXKyVeNPGGICRtsPlSVhMOSAZq9+ku7dIYjaBt2UZbZNxtaG5nPtAhDiQJmLfjUb2IQs6isKUecj3d1KKp7a4pXJ9B8SG5hlKjAKfeKIpyzDkQSknt1AHypEQKt4YUvKgrDYzf8LY3KwP3alYwDBB0K1R2RY+Qpecqu3iFJNlrTN+qRfxmuUk+wywUtD2htIAi0VBjsc2lMrUlI+PupRVmjxkB5wT9n8qrPalGVKKj2mnckTWKXscAoEAjY3rk0M4feUUFJMhMR4GbUTVUxmqK2Ia1Ag0pZplpbJj1T/wDWnFdU8WyFC/OmTFEoLIty/LarDT0+VfY7C6FaeR27qrNLgkU72gp0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5542" name="Picture 6" descr="https://encrypted-tbn0.gstatic.com/images?q=tbn:ANd9GcRumM-REQXyXjiIKZiiMkCUky4VPOSmiexXMuGCdUJOlQpmMeC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000240"/>
            <a:ext cx="3571900" cy="2376938"/>
          </a:xfrm>
          <a:prstGeom prst="rect">
            <a:avLst/>
          </a:prstGeom>
          <a:noFill/>
        </p:spPr>
      </p:pic>
      <p:pic>
        <p:nvPicPr>
          <p:cNvPr id="65545" name="Picture 9" descr="C:\Documents and Settings\TADZIU\Pulpit\do prezentacji\kuch kl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287" y="4214818"/>
            <a:ext cx="3924685" cy="2428892"/>
          </a:xfrm>
          <a:prstGeom prst="rect">
            <a:avLst/>
          </a:prstGeom>
          <a:noFill/>
        </p:spPr>
      </p:pic>
      <p:pic>
        <p:nvPicPr>
          <p:cNvPr id="65549" name="Picture 13" descr="https://encrypted-tbn2.gstatic.com/images?q=tbn:ANd9GcSEeWXdHiiQUoNsRLj1qDOAUOjfyjrwPgE16s2iDCh2WXIcxnb-H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357694"/>
            <a:ext cx="3330372" cy="2357454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3643306" y="285728"/>
            <a:ext cx="5500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Klasyczna, stylowa </a:t>
            </a:r>
          </a:p>
          <a:p>
            <a:pPr algn="ctr"/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 z charakterem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th.interia.pl/40,oiobywatel,1a39f5a5246372/4d01fc598221d_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714356"/>
            <a:ext cx="4357686" cy="2500330"/>
          </a:xfrm>
          <a:prstGeom prst="rect">
            <a:avLst/>
          </a:prstGeom>
          <a:noFill/>
        </p:spPr>
      </p:pic>
      <p:pic>
        <p:nvPicPr>
          <p:cNvPr id="49158" name="Picture 6" descr="http://file.favore.pl/store/2009/7/8/20/104926_1247079118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4357686" cy="2500330"/>
          </a:xfrm>
          <a:prstGeom prst="rect">
            <a:avLst/>
          </a:prstGeom>
          <a:noFill/>
        </p:spPr>
      </p:pic>
      <p:pic>
        <p:nvPicPr>
          <p:cNvPr id="49160" name="Picture 8" descr="http://s-trojmiasto.pl/zdj/c/9/21/555x0/211911-Aranzacja-salonu-w-nowym-mieszkaniu-Marzeny-i-Tomka__c_0_120_1000_5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000505"/>
            <a:ext cx="4357686" cy="2857496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0" y="0"/>
            <a:ext cx="91440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Aranżacje Wnętrz, Sufity Podwieszane</a:t>
            </a:r>
            <a:endParaRPr lang="pl-PL" sz="4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http://1.bp.blogspot.com/_XQoxntW5ALs/TU_uGL9dNUI/AAAAAAAAAEo/1-YYo4_QPz0/s1600/ad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4000504"/>
            <a:ext cx="4357686" cy="2857496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0" y="3286124"/>
            <a:ext cx="91440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Oświetlenie Punktowe i Oto Efekty Końcowe </a:t>
            </a:r>
            <a:endParaRPr lang="pl-PL" sz="3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7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TADZIU\Pulpit\do prezentacji\Obraz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371457" cy="5214950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ŚWIADCZYMY USŁUGI </a:t>
            </a:r>
          </a:p>
          <a:p>
            <a:pPr algn="ctr"/>
            <a:r>
              <a:rPr lang="pl-PL" sz="5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REMONTOWO – BUDOWLANE</a:t>
            </a:r>
            <a:endParaRPr lang="pl-PL" sz="55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2214554"/>
            <a:ext cx="67151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dirty="0" smtClean="0"/>
              <a:t>Firma </a:t>
            </a:r>
            <a:r>
              <a:rPr lang="pl-PL" sz="2600" b="1" dirty="0" err="1" smtClean="0"/>
              <a:t>VIZA</a:t>
            </a:r>
            <a:r>
              <a:rPr lang="pl-PL" sz="2600" b="1" dirty="0" smtClean="0"/>
              <a:t> </a:t>
            </a:r>
            <a:r>
              <a:rPr lang="pl-PL" sz="2600" dirty="0" smtClean="0"/>
              <a:t> obecna na rynku od </a:t>
            </a:r>
            <a:r>
              <a:rPr lang="pl-PL" sz="2600" b="1" dirty="0" smtClean="0"/>
              <a:t>1995</a:t>
            </a:r>
            <a:r>
              <a:rPr lang="pl-PL" sz="2600" dirty="0" smtClean="0"/>
              <a:t> r. </a:t>
            </a:r>
          </a:p>
          <a:p>
            <a:r>
              <a:rPr lang="pl-PL" sz="2600" dirty="0" smtClean="0"/>
              <a:t>wykonuje wszystkie prace związane z remontem, przebudową i adaptacją lokali mieszkalnych i użytkowych.</a:t>
            </a:r>
          </a:p>
          <a:p>
            <a:r>
              <a:rPr lang="pl-PL" sz="2600" dirty="0" smtClean="0"/>
              <a:t>Będąc wieloletnim  partnerem handlowym </a:t>
            </a:r>
            <a:br>
              <a:rPr lang="pl-PL" sz="2600" dirty="0" smtClean="0"/>
            </a:br>
            <a:r>
              <a:rPr lang="pl-PL" sz="2600" dirty="0" smtClean="0"/>
              <a:t>firmy GERDA na woj. małopolskie i współpracując z wiodącymi na rynku producentami  drzwi wewnętrznych i okien, zapewniamy naszym klientom najkorzystniejsze  warunki cenowe.</a:t>
            </a:r>
            <a:endParaRPr lang="pl-PL" sz="2600" dirty="0"/>
          </a:p>
        </p:txBody>
      </p:sp>
      <p:pic>
        <p:nvPicPr>
          <p:cNvPr id="2050" name="Picture 2" descr="C:\Documents and Settings\TADZIU\Pulpit\do prezentacji\remon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00240"/>
          </a:xfrm>
          <a:prstGeom prst="rect">
            <a:avLst/>
          </a:prstGeom>
          <a:noFill/>
        </p:spPr>
      </p:pic>
      <p:pic>
        <p:nvPicPr>
          <p:cNvPr id="7" name="Obraz 6" descr="http://www.viza-remonty.pl/img/toolbox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643314"/>
            <a:ext cx="307180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857356" y="2357430"/>
            <a:ext cx="7286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Firma </a:t>
            </a:r>
            <a:r>
              <a:rPr lang="pl-PL" sz="2400" b="1" u="sng" dirty="0" err="1" smtClean="0"/>
              <a:t>VIZA</a:t>
            </a:r>
            <a:r>
              <a:rPr lang="pl-PL" sz="2400" b="1" dirty="0" smtClean="0"/>
              <a:t>  wykonuje </a:t>
            </a:r>
            <a:r>
              <a:rPr lang="pl-PL" sz="2400" b="1" u="sng" dirty="0" smtClean="0"/>
              <a:t>kompleksowe</a:t>
            </a:r>
            <a:r>
              <a:rPr lang="pl-PL" sz="2400" b="1" dirty="0" smtClean="0"/>
              <a:t> usługi </a:t>
            </a:r>
            <a:r>
              <a:rPr lang="pl-PL" sz="2400" b="1" u="sng" dirty="0" smtClean="0"/>
              <a:t>remontowe</a:t>
            </a:r>
            <a:r>
              <a:rPr lang="pl-PL" sz="2400" b="1" dirty="0" smtClean="0"/>
              <a:t>.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*Remonty bieżące</a:t>
            </a:r>
            <a:br>
              <a:rPr lang="pl-PL" sz="2400" dirty="0" smtClean="0"/>
            </a:br>
            <a:r>
              <a:rPr lang="pl-PL" sz="2400" dirty="0" smtClean="0"/>
              <a:t>*Remonty kapitalne (wraz z wymianą okien i drzwi)</a:t>
            </a:r>
          </a:p>
          <a:p>
            <a:pPr lvl="0"/>
            <a:r>
              <a:rPr lang="pl-PL" sz="2400" dirty="0" smtClean="0"/>
              <a:t>*Wykonanie pod klucz</a:t>
            </a:r>
          </a:p>
          <a:p>
            <a:pPr lvl="0"/>
            <a:r>
              <a:rPr lang="pl-PL" sz="2400" dirty="0" smtClean="0"/>
              <a:t>*Projekty i aranżacje wnętrz</a:t>
            </a:r>
            <a:endParaRPr lang="pl-PL" sz="2400" dirty="0"/>
          </a:p>
        </p:txBody>
      </p:sp>
      <p:pic>
        <p:nvPicPr>
          <p:cNvPr id="3074" name="Picture 2" descr="C:\Documents and Settings\TADZIU\Pulpit\do prezentacji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715008" cy="230263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14282" y="4214818"/>
            <a:ext cx="4214810" cy="249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Siedziba firmy: </a:t>
            </a:r>
            <a:br>
              <a:rPr kumimoji="0" lang="pl-PL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pl-PL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Kraków</a:t>
            </a:r>
            <a:r>
              <a:rPr kumimoji="0" lang="pl-PL" sz="2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l-PL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ul. Czarnowiejska 75</a:t>
            </a:r>
            <a:endParaRPr kumimoji="0" lang="pl-PL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-mail: 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biuro@viza-remonty.pl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pl-PL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Tel. </a:t>
            </a:r>
            <a:r>
              <a:rPr kumimoji="0" lang="pl-PL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12 633 31 81</a:t>
            </a:r>
            <a:r>
              <a:rPr kumimoji="0" lang="pl-PL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pl-PL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pl-PL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Kom: </a:t>
            </a:r>
            <a:r>
              <a:rPr kumimoji="0" lang="pl-PL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604 536 665</a:t>
            </a:r>
            <a:r>
              <a:rPr kumimoji="0" lang="pl-PL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pl-PL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TADZIU\Pulpit\do prezentacji\remon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429264"/>
            <a:ext cx="7439009" cy="1428736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4071934" y="285728"/>
            <a:ext cx="50720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może o domu, </a:t>
            </a:r>
          </a:p>
          <a:p>
            <a:pPr algn="ctr"/>
            <a:r>
              <a:rPr lang="pl-P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który zapewni spokój, </a:t>
            </a:r>
          </a:p>
          <a:p>
            <a:pPr algn="ctr"/>
            <a:r>
              <a:rPr lang="pl-P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bezpieczeństwo i odpoczynek?</a:t>
            </a:r>
            <a:endParaRPr lang="pl-PL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6" name="Picture 2" descr="http://www.broker-net.pl/pliki/Image/strony/mieszka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00108"/>
            <a:ext cx="3929090" cy="289535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0" y="1"/>
            <a:ext cx="4357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 marzysz </a:t>
            </a:r>
          </a:p>
          <a:p>
            <a:pPr algn="ctr"/>
            <a:r>
              <a:rPr lang="pl-P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własnym mieszkaniu?</a:t>
            </a:r>
            <a:r>
              <a:rPr lang="pl-PL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http://www.bramy.gerda.pl/images/stories/frontpage/slideshow/slide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7" y="1714488"/>
            <a:ext cx="521494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0" y="3929066"/>
            <a:ext cx="39290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/>
              <a:t>Jesteśmy po to </a:t>
            </a:r>
          </a:p>
          <a:p>
            <a:pPr algn="ctr"/>
            <a:r>
              <a:rPr lang="pl-PL" sz="2800" b="1" dirty="0" smtClean="0"/>
              <a:t>aby spełnić </a:t>
            </a:r>
          </a:p>
          <a:p>
            <a:pPr algn="ctr"/>
            <a:r>
              <a:rPr lang="pl-PL" sz="2800" b="1" dirty="0" smtClean="0"/>
              <a:t>Twoje MARZENIA!</a:t>
            </a:r>
            <a:endParaRPr lang="pl-PL" sz="2800" dirty="0"/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u="sng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WYKOŃCZENIE WNĘTRZ - oferta specjalna firmy </a:t>
            </a:r>
            <a:r>
              <a:rPr lang="pl-PL" sz="4400" b="1" u="sng" dirty="0" err="1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VIZA</a:t>
            </a:r>
            <a:endParaRPr lang="pl-PL" sz="4400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42844" y="1564243"/>
            <a:ext cx="9001156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Zajmujemy się </a:t>
            </a:r>
            <a:r>
              <a:rPr kumimoji="0" lang="pl-PL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kompleksowym wykończeniem i aranżacją</a:t>
            </a:r>
            <a:r>
              <a:rPr kumimoji="0" lang="pl-PL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wnętrz. Dzięki nam </a:t>
            </a:r>
            <a:r>
              <a:rPr kumimoji="0" lang="pl-PL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zyskujesz</a:t>
            </a:r>
            <a:r>
              <a:rPr kumimoji="0" lang="pl-PL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m.in.:</a:t>
            </a:r>
            <a:r>
              <a:rPr lang="pl-PL" sz="2600" u="sng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pl-PL" sz="2600" u="sng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pl-PL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~ oszczędność pieniędzy </a:t>
            </a:r>
            <a:r>
              <a:rPr kumimoji="0" lang="pl-PL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– w przypadku nabycia towarów wraz </a:t>
            </a:r>
            <a:r>
              <a:rPr lang="pl-PL" sz="2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pl-PL" sz="2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z usługą stawka VAT wynosi 8% (a nie 23% - jak w przypadku indywidualnie nabytych towarów</a:t>
            </a:r>
            <a:r>
              <a:rPr kumimoji="0" lang="pl-PL" sz="2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)</a:t>
            </a:r>
            <a:endParaRPr kumimoji="0" lang="pl-PL" sz="2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~ oszczędność czasu </a:t>
            </a:r>
            <a:r>
              <a:rPr kumimoji="0" lang="pl-PL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– kompleksowo realizujemy całkowite wykończenie wnętrza z zakresu wszystkich branż (</a:t>
            </a:r>
            <a:r>
              <a:rPr kumimoji="0" lang="pl-PL" sz="2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nie szukasz firm poszczególnych branż )</a:t>
            </a:r>
            <a:endParaRPr lang="pl-PL" sz="2600" dirty="0" smtClean="0"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~ wysoką jakość </a:t>
            </a:r>
            <a:r>
              <a:rPr kumimoji="0" lang="pl-PL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wykonanych prac – dzięki doświadczeniu zdobywanemu przez lata, świadczymy najwyższej jakości usługi, na które udzielamy 24 – miesięcznej gwarancji</a:t>
            </a:r>
            <a:r>
              <a:rPr lang="pl-PL" sz="2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( zachowujesz przy tym gwarancję producentów na produkty wykorzystane do prac)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~ ład i porządek</a:t>
            </a:r>
            <a:r>
              <a:rPr kumimoji="0" lang="pl-PL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pozostawiony po zakończeniu prac</a:t>
            </a:r>
            <a:endParaRPr kumimoji="0" lang="pl-PL" sz="2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81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8" name="AutoShape 22" descr="data:image/jpeg;base64,/9j/4AAQSkZJRgABAQAAAQABAAD/2wCEAAkGBhQSERQUEBIUFRUUGBUWGBcXFhcXGBUYGBkVGBYXFBcXHiYfFxkkGhYVHy8iIycqLSwsFh8xNTAqNSYrLCkBCQoKDgwOGg8PGikkHB0sLCwsKSksLCksLCkpKSwpKSkpKSksKSkpKSkpLCksLCkpLCwsLCkpKSkpLCksKSwsLP/AABEIAP4AxgMBIgACEQEDEQH/xAAbAAACAgMBAAAAAAAAAAAAAAAFBgECAwQHAP/EAFIQAAECAgUFCAsNBwMFAQAAAAEAAgMRBBIhMUEFBlFhsRMiMlJxgZHBBxQ0QnJzocLD0fAXIzNEU2KCg5KTorLSFRZDVLPT4WNk8SQlNaPidP/EABkBAAMBAQEAAAAAAAAAAAAAAAABAgMEBf/EACsRAAICAQMEAQIGAwAAAAAAAAABAhEDEiExEzJBUQQikTNhcaHw8YHR4f/aAAwDAQACEQMRAD8A6dnfnW6hblVhCJule95bKrV0NM51vIlz3VX/AMqz7539tZuyt8W+u9EkBADz7qr/AOVZ987+2nbJ1NiRYMOJVYN0Yx8qzjKs0OlOrbeuHVxpHSuw5u0p/asDgy3KFKxt25sv98GtABicXQz7TvUh+XsrxKNAfGLGOqVd7XcJ1nNbfVPGnzLZ7bfpb0N/uoBnzSXmhRQatX3udwPwsKXfnXggAP7qz/5Vn3zv7a97qr/5Vn3zv7aRN0GkdIVkAdoyFlaJSaOyMGMbXnvazjKTi2+qNC35xdDPtO9SXcx8otbQoLTeA7vmC+JE0uCNnLDJyx8KHrxraigCmU6fEgwYsWow7mx75VnCdVpdKdWy5Jh7Kr/5Vn3zv7aZc58qNNDpA40GMBvmH+G/Q7UuQFADz7qr/wCVZ987+2ve6q/+VZ987+2kZeTAeT2V3/yrPvnf20/VomhnS71LgzzYeQrubcqt8p76HgZcZIDNOLoZ9p3qXpxdDPtO9SwPywwEDT85mkDjawr/ALUb7Oh/qQBknF0M+071LHSI8RjHOqsNVpdKs62QJ0KjMsMN2HzmDTpdqWHKWVW7lE1seOFD4p+cgBNb2V3kA9qst/1nf21Puqv/AJVn3zv7aRIfBHINisgB591V/wDKs++d/bU+6q/+VZ987+2kVeCYHcch5S7Yo8KMW1TEaHVQZynhOQn0Ly08y+4KN4tvWoSAWuyt8W+u9EkBP/ZW+LfXeiSAgAvk2C2rA3rZ+996OKL0Xhxag99YLXSEmNHsEOyRDLhRw2UzuUp3cEJndkqMb2Qzzk3Y3Limm2dUWkjX3BvEb9kepQ6jtkd637IWaLRorLXQ5jS10/IZbVihxg646ucXg6DqWbtGyaZoMax7XsfDaHBrgd6MQbQZYi0HG24ggABkxvbEKHWfVeDO1s7A82GrqCa6RAB3xvaHW8xsOkJec8ClwCbLHfliLSEuaM5xW1jZk6lRIENsKFEcGMnIEMN5JNpbbaStj9tR/lXfZh/pQ3tps7COn/C82lNtFYTGtRrn7K0RN2l0+LFhvhviuLXtcxwkwTDgQbQ2ywpadkGAH1XOiiYmN8LbZHvcCR0jSJme2W8YLXpsSE4AOe0G9pJFhuxvEjIjEEhNTl5YaI+ED6Rm1CAEnRL+M3QfmrQydkdj48WG5z6sMNlIidoF5lajb6ewtaN0Y4ztquGg60IoWUWQqTSHOmQQ2Urbg2apTlpe5LgrWwcybmXR4jX1jFsdV4YFhawy4OlxTlur/lX/AILPwoVm9FDmPIN7p8m8h/56EUI/xdzcitSdcmTirLbs/wCUf/6/0r26v+Uf0N/TpVfbouXrvbRtT1MKRIjP+Vf+D9KrFLnNLTEfJwIMqlxEr6timfJZr0bF72w9sUamFIWx2P6NpjfbH6UqPyIwRIja0STHlotbdIX73TNdPA9vV0pAj2R4ut7vIR+pXGTZMkgFlGhCGWVS41i6cyDcCcAMVrBEctXt1Ol+F59SHBbIyZ2XMvuCjeLb1qFOZfcFG8W3rUIAWuyt8W+u9EkBP/ZW+LfXeiSAmAx5ucOjfV/lXQj7f450jZvZMjA0ZxhOqgQ3VpslKqLeFPEJ2rniu/B69fk6eQ6EYMqQ3mE7ciQ8SIlYTVIdVnhORE9aC5SiwS1sSDwrnQgN+ALw5otaW6T02phMQ8U4aNMsCcSOhYzQmVi+o2sRVLgJEjQTyyvSaAXX8A4707EGyd/5Gjcj/wAkVMVMyS9kxDFZpBsna2c7tI1f8IDRKM5uUaLXaWzES+WDIs7ilBUy5ytDlEdHY9xYyG9pAkKxY4SnO2Tg4W6l6gsi13vjBja1UBrS51WqLaziAD0YrbA9ts9amfLhjp6kyD09ZS9nI47oyXEd+YJinr9joS9nIffGeA7a1Z5e1nR8b8VAyLSIdVjZODmi8iUwARa5s2nC89CA0eFXpEac/wCGcLyGCflNyNDhAhriZG6chPTK65CKE4CkxzOqBudt0rWWmepYY7p/zydE1plp5/phqJFi0eE9wikAEGU75lrJ3ANAHLcrmnUj5WfPLqKwZSjtisDGlxE2z3r5ED5xCrk0+9tmZ2S5JWSKJSa4ZyNzUdTX7f8ADO7KlIB4T+WsCPwtJ6QrftGkcc/b/wDleXiZKNcvZPWfpfZBTNrKL4hiiI4uqVbyDK2IDbK0TA6EeI9vbWljM87+OdJb+aJKXNJM3t0Lsh2oU+T3tckCmfCvP+q4dI9ck/8AtjhtwSBTzJ8Y6IjnfZkepaw5M5cArK/BYdMR3ka4dSHBEcrtkyF4XlqOmhwXQuDFnZcy+4KN4tvWoU5l9wUbxbetQgBa7K3xb670SQE/9lb4t9d6JICYHQaNlupDojJuBiQ4TGya1wmGsbN8zMiZ72VnKj1Dj12NdKVYXX8sjiJpdh5Qa2BBAs96ggkudJx3Ntgay11l9o0YKwy+9osIkBYNwcBZcJVrFwOST3ZtYxxrsL26eM0+tXns08616PGrwmPIkSIZlbZvmkysM8FsDD1qyiT7bUsZZ/8AJUK7gxsPmRDamYe1yWsrj/uVCnxYv5Yk5bFSExllf7a7144+3tYvDD/K8Pb/ACpGST7WeXmS7nIPfIfgO/M1MN/PyYpezk+FZ4DvzNWeXsZ0fG/FQOo0YNdbO7RP2/wgUDuikW2by27iynquRg3j2wKDwT/1NIFltS8ynKoTasIyuLX85O3NjqWr3/phOkQwGzE7XMlMkym4XA3WTXgwMNaRLLZgTmMZtkQZaueWnG6PWIrPhCRBkJz03k9Sz9sN4zekLPdE4sVwccj5/M2KRDDQ0tLjWcBfMSkXc8wPKvLQi0stbVaWObMETdItkQSG32Wc01U5VODG88QepVKLfBwSwTToO5pACLSJCycPyh5PlJTKEsZnEl8d0uFuZst407bJ27Uzke3tdauuHaiJKmeBut/z6rUgU4TfFGl7m9Mgdqf56/a/1JApfwrx/qvPQPXJaw5IkCsrOmyF4XmOn5UOCI5XuaNER3la49aHBdC4MmdlzL7go3i29ahTmX3BRvFt61CBC12Vvi313okgJ/7K3xb670SQEwGyEKrIJM5CGJmRsrNhuaTqIx1Kz6UyR37bjiFNFp7nQYM2sBEKE0OFcGQaJTIdbzqd2fxivImouV2dy+Ll9DTQfgIXJC2tt6VudPkPsEn03OWJAgEtZDIhhkga2DmgT3yYm091VpkJuDSBbeRM26F1RkpK0RPHKDqRvH222c8ktZYH/cqFdwY35HnmKLVnHhFp1ScGjmB2zSplSIe24FwkKZK+z4fZhyK0Zsej68ee1e/z67EPhEyFXe2C4nYTLyK7KY6cjVnyWEXWW2G4appDN2XtJDMrZJdFc0sLW1QRIg4kESlyJeyfntGiMDzChC03BxlzT1rcbnVEwbD/ABfqsTcL2YRyaXa5M37txOPD6He2KVotAiil0hjHgEVKxBlMFrSCJg3TuKYTnZFwawnUHeU1rEJyXSnRKZSXuABIZMCcrA0Y6gFm8ahFtI1eeeRpSYxZGgsquEUguneTaZMhacLb0VbQYZEwBLUbObCdqHZE+EdyP2UZFnQrZibXadOG+HfXf8JrgzfJj7Qh6B/xpXv2eziz61mhRZjWLCJ46tWjlVgPaz2vVCKQ4AbcPYbCr8+jo61MlA1dftekBM+TDHp8q5/SPhoupzvKR+lMuUc7IUENMRkQh85VdzcSNJFewHCetJETLzDEiOqRJPeXCxl0hfvtM1rFNESaKZavbrM/wvB6kOC2MoU8RSyq1wkTOtVxabpONv8Ala4WyMmdlzL7go3i29ahTmX3BRvFt61CAFrsrfFvrvRJAT/2Vvi313okgIAP5PprBChgxYYkxllZtm9GtZ+3ofy0P7TPWhdAyZDdDbWBJqtJNd9swDPhcvQs7skwgJlps+fE/UuR/Hidi+VkIy5S2GA8CKwk1bA5pJ37bgCnOgUljmgh7CA1jZhzSJ1QXXG+1vQgWR83oDoU3w5uBf38TUQOFhOSPUChtgtqQQWNrEyDnXltptOoJJRjsglKU3bNkxRpHSEnZXpDO24U3tsFLnvhYXCPVnbZOdmmabxGdxnd73x08qHUzIMCI8xIkOs8zJJe+0tkBOTpWADoVKSRDi2EocUVRvhcMRoWOkxmgVi5oqkGZIsBMnTM7pEnmWXdXT4Tr+MdE9KxRm7owseS5rmgOBc60OsINuhKx0c9yJTWNhAFzQZmwuaMBfM2LcNIhm0xWDke0dJnbs1JiOa1G+Swd38TA+Ep/dajT+Cx48XR4S06iM9DF4U5g/iQyNTmjyT2dCpkKmwxSI7jEYAQ2RLmgGUpyJNqYxmvRvkuL38XH6S8c1qNb71g7v4mB8JTKakqGotOzayDS2OiOqvY6QfwXAyso8pyOo9COmINI6fbSguT8mQ4BduLSysROTnmchZeTpK2xGdxnd73x9ajYujJlCnNhAvL2Devtc5oBLbWC032uQcZy/7iBZrZ+pbWUKG2O0NjAvAm4AudYRMA2EYErQfmtRpH3rT38Xiz46HT8ipoyjOX/cQOln6lIzm/3EDpZ+pLebuQRGgCI6C98y7fBz7Zcjgif7pN/lon2n/rUSdOrf7G0cdq7X3CXYzibp2wXmvv7CbRKzgznIciee128UdASJmLBi0XdhFgRN86YFh3spAzLtR12JnfnEBfBi8kmzPIAZldmteziadiz2UmAMgSAG/dd4Dlz4J57I9NMSHAJhvZJ5G+Atmx5wOpIwVp2tiTsuZfcFG8W3rUKcy+4KN4tvWoQAtdlb4t9d6JICf+yt8W+u9EkBMA1QIoMKG5pBqsaDIg962sDLEWHm1rZdaQOc9Xl2LQyIZNf4fmQ1uUeyYONo5MBzXLNlIYMifBO5X7Gonjz+ahmRPgncr9jUTx5/NXNLlnTHgoOpm1S677W1QOpu1Uix2tsc5oJD5AuAJtwBvUjM2PP1Kow5GbVTtlk+G2/jDRyqBSWWb9tze+GnlQBkN3M7apx5/NWI0lnHbc7vhp5V51LYDbEYN9i5o73lTAuMPo7VJuPI7aqiI2zfDvcRpUNjtNYBzSQHTAIJEzZMC5AGU38/UqjqbtVjfz9SqP07UgNYQCa3vkQWxLAWyG+slvbpSVnUO/3yJecW8XwVd4lMi2YdMY33jTo5hotyBwNoMxM/lTA3MmZNZAg7nBFVgrSFpvtNpM7yttwNluOjUdaxtlVM9B06FZ1Wzl16CpZmQ6CS474iwXWTtdeZz03FQyDJplIX4X2m+21WFWZ5Bp1rUOU4MzDrivMiUzfO7lQIUuyI33xk7xU8raRPYEohOnZFoolCiBxteGlsrN6yKQZnwiElhdmLtMZcnZcy+4KN4tvWoU5l9wUbxbetQrELXZW+LfXeiSAn/srfFvrvRJATAI5Hta8aXzPIGQ9t3SicTSLx5dI9tSXoEd7J1HSrEE2NNwAxGpZf2jF4/4WepQ0Ox3yGZwjyv2NRTHn81JObOVYu6thFwLHboSKrb6jnWECy1oTtjz+auaapnTB2ig6m7UrZ1NBpVHmAd7E9ImSlxC2G9wvaysOUBxGxc8pmU4sZzHvfvmCwhrRKc52SkeEVWKNuyckqVBp0IAX1RzS6DYOZU3Q4NraxvfzdU0GFNiC2vbpLWk9JCt+0YvH/Cz1LejGwwDO8y1Skel1/MFpZYYGiGQBMRG32ngvxNq0zlCLi/8LPUsMWK50qzjIGYEmgTkRo1lCQrOtDKsW+cP7s/rStk2MX5QpjnSmWsnISFgaLuZAP3mpPyv4G+pa8DK8VkR8Rr99EEnEtaZylgRZcnJWqQ4unZ0g38/Uqj9O1In71Un5Rv3bOTQiGQcvxosYMe8EFplvGi0OYAbBhWJXM8bSNlkT2Gd0S8NtkHTOAt8p1LXpsOUnTtrtFwFhqg4TuOlbQbISGh23ah+ckcso8R7eE0gjG0SIsULk0ZmzRp8R2Tmve4vdN4rOJJ4UrdMppiNDj2b6D0P5NOtceolNfCAaxwk0zE2NOIN5E8ET/e+lTnugnKU6tsr5TncuhY+bOZy9HSaJGc4EkCdosmBYXDHkQGJBiCCYZZvWudED97VMiYoIPC3SrNhHUASjxMsxiSa4BJnYxm2U1H7YjSlull3Bb6kowabKbi1yOPZIJ3GDMfxTj/pxNSQws1JpsSJIPfMAzFgFsiMBoJWELSEdKoiVXsdlzL7go3i29ahTmX3BRvFt61CokE9kLIUek7huEOvU3StvmNlW3OXDInwSkOmZtUqEZPo75ynvTDdp0P1LtqAZcHvn0P1KZSpWVFW6OZUbNyM4TeHQrZSdDc6yQNYlhIAv6FvfuTF+Vh4d67HnTY41jIWisJnCwXDTr1K4w5G7Vh1JG/TiLmSc1nwYrYjojHBoiWBrgTNrmYn50+ZMuPP5qh2PI/arY8/mrNtvkpJLgwUiFXY5t1ZlWeicxPypU/ciIB8LDx712HOm8dTNql132tqak1wDinyKH7kRflYd8uC7RPSoGZMX5WHh3rsedOWPP1Kow5GbVXUkToiJ5zKifKw8e9dhzqf3Ii/Kw75cF2ielN5u5nbVOPP5qOpIOnETxmTF+Vh4d67HnQePkx7Ie6FzSN7YJztcG9a6O3D6G1JmU+5T9D+oxJ5ZWg6caZo0TIcR7Qa7BMNdc7vhNH81s1niJurojZML2VWtdMkhtszZJbea2RXR4Ic17WyawSIJubqKMZrOJhONnDOnQ1JyyeeGa5I4kvo5Rs9pWC11urjfR1rUyxkPdoT4YcWl4sJbMA2XiVoRYTqtu73TqVrZ4Xa9IU6jE5xTsyY0ORD2uBJBIY8SulOaxMzNpFYNMgT811g0kaE/ZYr7i8tvBB3vCABEy3WBM8y0MjMaIsoDi6GBMk1qoeZ3VrZkAE69c57rI6bIpcULcPMKIXvaY8IVGtcSWuAk4uGJ+ar/uF/vaN5f1JwYJ0iJOV1H/qORY0ZswaomAQDqMp7AtIybVkNbnKcu5ruo0NkTdocRr31N4DYarnXzI72XOgoTrny0CCZfzXoCkoKyTsuZfcFG8W3rUKcy+4KN4tvWoQAbS7nDBa58nAEVbiJ8bSsGe2dESh7juTWO3TdJ161lWpKVUjjeRJOUM+qTFdMCC2yXAe7TpfrUzTa2Ki6djdKqRxawFtsrJCR0YKww5G7UFyBTYtJhudEe0SiFsmskJBjTi4yO+RoYcjdq5Wq2OpOyXY8j9qtjz+aqux5H7VbHn81SBQdTNql132tqgdTdqHZby2KOGTY51fdAJECUpXz5QmleyBugpjz9SqMORm1BclZ1NjxmwxCe0urEElpG9aThyI03DkZtQ01yJNPg8buZ21Tjz+aoN3M7apx5/NSKIbh9DakvKfch+h/UYnRuH0NqTMpdyn6H9Ril8r9Q8P9BnzGynBhQPfIga4hlhndIysuxK2s1SNxdbLfnGXetSfk3LEJrAHRJbyGLnXhtuCcc1KQHwXOZvmmI6R0yDQb5G8FU5N7NcFZIRitSd2FQRVbvuL33IpsnwsONyLwdvW2HvdGrWrVrbjdq0jWkYFJiTt9p75eqtEpGVunUVatY6w99o9akuusN+rQdaANGDLtiJIzso+M/wCI5GkGhn/qIhukKPo+UcjK6odqMZciDn38Ef8A9XoCkkJ1z6PvM8DSj5IDgfKkoLVEs7LmX3BRvFt61CnMvuCjeLb1qEALPZWvo313oUgp+7K19G+u9CkFMByzJ+Bd44/04aPC4cjNqUc16Mx0GM5z6pa90hKHhChnvmk+VHv2dB+W/o/oXn5JpSZ2Qj9KCDseR+1Wnbz+ahbKBCJPv1xl/B0NPE1lW/Z0H5b+j+hR1EXpYQHU3aljPm6B4UbzEVZQIRn79cZfwbpA8TWg2WMkGKQIL4Z3MvmXua2YIZKVRlpmCtMc05GeSLoH5qd1w+SJ+RyfG4cjNqV8g5txoVIY+JudVtYb1xJmWECwtGnSmhuHI3atMjTexGNUtzxu5nbVOPP5qg3cztqnHn81ZmpDcPobUmZS7l+7/qMTm3D6G1IOUcqQ9xMOZrAtbaCBNsQVt8bMClTbVCtJMGJlzdzp7Xg7mS0b55thxHG0zvaZJXbFBucOkI1kahQXQ5xIbXOrPtLZ42WrryNVuciDNIz1a9jQS8Frj8GyI0FtUVTOtO+di1/3qbx6R0xP1KnaFHBEoLMf4frCs6g0eR95h/dj1Lleh+zohmcVVL7E/vS3j0jpifqRPJ2e0FrAIjopIcTbDc4ytlaTrWpk7JdHe6RgwiKs7YbRi3SNa3aZkCjtY47hBBDSbGNwBtAlO9Uox/MJ5nJVS/wUiZ8QmvivYHPrMY0B0NwBkX1gb8CL7LVjOfQumQNEou0treVakGgQC9o3GHaZfBDQdS36ZkeCxxBgQ7gbYTLOerbctoyVbIwe4GzizlbSILIbWBtSJWEg8TFSICSXaS5uu0zS8EwZy0KGyGwshsad0Am1rWmVSJZMC6wdCXwtYu0SdlzL7go3i29ahTmX3BRvFt61CYCz2Vr6N9d6FIKfuytfRvrvQpBQA3Zndy0jw3/0YSZoMIVRYlbNFk6LSN8Rv33S+RhaQmeDB3o3zvw+peVm72ehi7UTChCbrO+81iybkNC1IUFxe8CI4AEcXis+as/aj/lXdDf0rOhPLFOj0KEN9Z33mtWOEJCN9L8qu2hOE/fHWmdzdXzdSvuFVj7ZkhxJPIdCaMpzUlSKC/n81QMORm1SL+fzVAw5GbV1FHjdzO2qcefzVBu5nbVOPP5qBkNw+jtStAzUiNiuiV4ZB3Ugb6e+cDbvdSaBh9HapNx5HbU06JcU+Rbyjm1EiNqgwwawM5uwE+KsVBzfiw2SL23zsbMb46TIprN/P1Ko6m7UXtRPTiLoyVEnMuBADu9xnqKyHJb7pjEcE6PCR03cztqtjz9SB6EBKJRIjDMVSZAWtdZMgzsdfZ5VnpG6PaW1YYBaRY1+G9na82yKJtw+ivHqdtTUqFoQAdQYjSHAtm0mW9doOhw0raoNIMYPMa0tm2YmJyAIvDpcLT/gjSrjy+alSMBWicoF929b1qoz0omcUkZ872yhsldug/pxdQSsEbzl4MLwnflcggW2J3EwZ2XMvuCjeLb1qFOZfcFG8W3rULQBZ7K19G+u9CkFP3ZWvo313oUgoAbszu5aR4b/AOjCTTB4ISnmg09q0iTiN+/AfIwtITRBhmqN+ehvqXk5u9noYu1HqL8JE5R+VirEys0Eiq8yJFgEpi/FTQxv4kzO0aOKzQhcU79/hv8AzFCRhpuTCP7ZbxX9A9auymtiMfIESaZzErwZbChU1s5P/jeAPSJ0EoJKzcF/P5qgYcjNqkX8/mqBhyM2rcs8buZ21Tjz+aoN3M7apx5/NQMqMPo7VJuPI7aoGH0dqk3HkdtQIw0ynshS3RwbMmV5nICcgFjg5UhOBIeJNDS68SAvJBtQnKsJ8V4NcNDXRAN4XfNtNb5vlWBlDeGxGiIDXYWn3s80t9faUWhb2GGZcguMhEEzWAmHCZJskSJK8fLMJjy1z7QbRJxlYL5BAW5OeJERRYWke9HAgjvtStHoD3Pe4xAC50/gzxWjjakXEX1ehlo8Zr2hzCCDVtHKrHqdtQfJ8WJDDGlzXCsG8AgyLz87WjJ6nbUbFGOlXHl81KsUWvMzMmUgfmtTVSrjy+aleK219hvJBs4rdafgzycGtnI3ewzbwyPwP9SBhHc5RvIfhn8j0CC6MPac75Oy5l9wUbxbetQpzL7go3i29ahagLPZWvo313oUgp+7K19G+u9CkFADdmd3LSPDf/RhJpg8EJTzQae1qRIgb9+E/wCDC1hM8Fjqo3w+z/8AS8nN3s9DF2omi8OJyj8rEFpcRoe4OLRv33kfO0ozQwa8SZnaMJd6zWqZYG9b4fmvQjC6mwLEjQ5HfMuOLdCIZMcCIxBBFQXW4PWlSBvHeC7YUf8A4X0D+VNlZH4MQv5/NUDDkZtUi/n81Q3DkZtW4zxu5nbVOPP5qg3cztqnHn81Ayow+jtUm48jtqgYfR2qTceR21AgTMTdPjv/ADuXg4aQsGXQYb2ljnAOMQmwEAmRvLbLS5acKK98OMQ9xLYc2ya02k6m2qdDYaktgmIg0jpC8XjEjpQhlMc4gVzaWgiq2cpidzZhXpdIeyLEbXIAdvZtbaKrdLbcUdNh1EEybWeHD/MEWPU7ahmS6LWYx7nOJrVsAJh5lZVBwCKHqdtTSod2Y6VceXzUtu77lP5QmSlXHl81Lbu+5eoJvgyycGpnNwIfhn8j0BCPZzcCH4Z/I9AQunD2HOzsuZfcFG8W3rUKcy+4KN4tvWoWoCz2Vr6N9d6FIKfuytfRvrvQpBQA3Zndy0jw3/0YSaIPBCQMiZfECFFhkcNxM6rjYYbG4eCi7c+GgcH8D152XFNybSOyGSKikMtF+Eico/KxZqTRg8SdO+dhkZyIw5ShGQMrOpG6OhwnOkRWlMSNUSADgJ3Ix77/AC8Tpb61HSn6MZO3ZqOyLDIkS+2zhlbUcAQ3aA13MJFeO64UeJ0tSxlHOqEXlrxEaWV2kVS6T2kjFsgQRfbq10sUm90KwvEpwEqtszZfI2S3sgS/6IKvRS6RrjiyskZaxMy6UvjOOjtite0xJScHmo4l1gqzJEzbNbcLOuE5zWMDiXGG0b14m4uAA4OkgLocX4RopLyw0ep21Tjz+ariiRJWwnzk7AYnlVu1Ik/gn36BolpU6X6K1L2YBh9HapNx5HbVo5Wyp2tUEZjm1+DY4zqyrcEGUqwWmM76PK99x/hvx5k9L9BqXsOG/n6lUYfR2oK/PGj4F5txhxBh4JRPJVINIh7pDhuLLACAb2kh1jgLktL9BqXsznqdtVsefqVzQ4nyT7nYDE8qiLAiNBO5PsmbsJc6el+hWvZjbh9FQep21A4WeUAynXAk25jz5oVjnfR9MTH+G/E8iWh+h6l7C9KuPL5qW399yn8oW3Hzto5BkX3/ACbtEtCCuy1D33Dt+Y7QEOLrgzyNNGTOfgQ/DP5HoCEUy1lNkUMDK1jiTNpFlVwx1kIWF0Yk1HcwZ2XMvuCjeLb1qFOZfcFG8W3rULQBZ7K19G+u9CkFdry3m3BpdTd2uNStVqvc3hVZ8EifBCF+5vQ+JE+9ietAHKF5dX9zeh8SJ97E9a97m9D4kT72J60AA+xlQw9sckyk5mDT3p0gp3/ZbdP4WfpWtknNiDRg4QK7a5Bd744zIsHCJW/2r89/2igDA/JLSCJ36GsHmrjGVWyjxhojRh/7H6F27tX57/tIDG7HtEe5znNiEuc5x99iWlxJJv0koA5KtrJLZ0iANMaD/UZpXTfc3ofEifexPWskDsfURjmua2IHNc1wO6xLC0gg36QEAFmZKaABM2DFrPLvVP7Lbp/Cz9Kzdq/Pf9or3avz3/aKAOe9k2iBho8jfu2DRduN0gEkrs+Vs1YNJq7vXdUrVffHCVaU+CRxR0If7m9D4kT72J60AcoXTOx5QA6hhxPfxRc098dIK2/c3ofEifexPWi+TMgw6PD3OCXtaCTKu42kzNptQBk/ZjdP4WfpWCnZLbub7TY0mxrBcD81bvavz3/aKh9CBBBc+REjvjigDgsLgt5BsCuurjsb0IWVIln+rE9an3OKHxIn3sT1oA5OvLrHucUPiRPvYnrXvc4ofEifexPWgDk68F1j3OKHxIn3sT1r3ucUPiRPvYnrQBu5l9wUbxbetQieT6AyDDZChghjAGtBJJkNZtK8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5320" name="AutoShape 24" descr="data:image/jpeg;base64,/9j/4AAQSkZJRgABAQAAAQABAAD/2wCEAAkGBhQSERQUEBIUFRUUGBUWGBcXFhcXGBUYGBkVGBYXFBcXHiYfFxkkGhYVHy8iIycqLSwsFh8xNTAqNSYrLCkBCQoKDgwOGg8PGikkHB0sLCwsKSksLCksLCkpKSwpKSkpKSksKSkpKSkpLCksLCkpLCwsLCkpKSkpLCksKSwsLP/AABEIAP4AxgMBIgACEQEDEQH/xAAbAAACAgMBAAAAAAAAAAAAAAAFBgECAwQHAP/EAFIQAAECAgUFCAsNBwMFAQAAAAEAAgMRBBIhMUEFBlFhsRMiMlJxgZHBBxQ0QnJzocLD0fAXIzNEU2KCg5KTorLSFRZDVLPT4WNk8SQlNaPidP/EABkBAAMBAQEAAAAAAAAAAAAAAAABAgMEBf/EACsRAAICAQMEAQIGAwAAAAAAAAABAhEDEiExEzJBUQQikTNhcaHw8YHR4f/aAAwDAQACEQMRAD8A6dnfnW6hblVhCJule95bKrV0NM51vIlz3VX/AMqz7539tZuyt8W+u9EkBADz7qr/AOVZ987+2nbJ1NiRYMOJVYN0Yx8qzjKs0OlOrbeuHVxpHSuw5u0p/asDgy3KFKxt25sv98GtABicXQz7TvUh+XsrxKNAfGLGOqVd7XcJ1nNbfVPGnzLZ7bfpb0N/uoBnzSXmhRQatX3udwPwsKXfnXggAP7qz/5Vn3zv7a97qr/5Vn3zv7aRN0GkdIVkAdoyFlaJSaOyMGMbXnvazjKTi2+qNC35xdDPtO9SXcx8otbQoLTeA7vmC+JE0uCNnLDJyx8KHrxraigCmU6fEgwYsWow7mx75VnCdVpdKdWy5Jh7Kr/5Vn3zv7aZc58qNNDpA40GMBvmH+G/Q7UuQFADz7qr/wCVZ987+2ve6q/+VZ987+2kZeTAeT2V3/yrPvnf20/VomhnS71LgzzYeQrubcqt8p76HgZcZIDNOLoZ9p3qXpxdDPtO9SwPywwEDT85mkDjawr/ALUb7Oh/qQBknF0M+071LHSI8RjHOqsNVpdKs62QJ0KjMsMN2HzmDTpdqWHKWVW7lE1seOFD4p+cgBNb2V3kA9qst/1nf21Puqv/AJVn3zv7aRIfBHINisgB591V/wDKs++d/bU+6q/+VZ987+2kVeCYHcch5S7Yo8KMW1TEaHVQZynhOQn0Ly08y+4KN4tvWoSAWuyt8W+u9EkBP/ZW+LfXeiSAgAvk2C2rA3rZ+996OKL0Xhxag99YLXSEmNHsEOyRDLhRw2UzuUp3cEJndkqMb2Qzzk3Y3Limm2dUWkjX3BvEb9kepQ6jtkd637IWaLRorLXQ5jS10/IZbVihxg646ucXg6DqWbtGyaZoMax7XsfDaHBrgd6MQbQZYi0HG24ggABkxvbEKHWfVeDO1s7A82GrqCa6RAB3xvaHW8xsOkJec8ClwCbLHfliLSEuaM5xW1jZk6lRIENsKFEcGMnIEMN5JNpbbaStj9tR/lXfZh/pQ3tps7COn/C82lNtFYTGtRrn7K0RN2l0+LFhvhviuLXtcxwkwTDgQbQ2ywpadkGAH1XOiiYmN8LbZHvcCR0jSJme2W8YLXpsSE4AOe0G9pJFhuxvEjIjEEhNTl5YaI+ED6Rm1CAEnRL+M3QfmrQydkdj48WG5z6sMNlIidoF5lajb6ewtaN0Y4ztquGg60IoWUWQqTSHOmQQ2Urbg2apTlpe5LgrWwcybmXR4jX1jFsdV4YFhawy4OlxTlur/lX/AILPwoVm9FDmPIN7p8m8h/56EUI/xdzcitSdcmTirLbs/wCUf/6/0r26v+Uf0N/TpVfbouXrvbRtT1MKRIjP+Vf+D9KrFLnNLTEfJwIMqlxEr6timfJZr0bF72w9sUamFIWx2P6NpjfbH6UqPyIwRIja0STHlotbdIX73TNdPA9vV0pAj2R4ut7vIR+pXGTZMkgFlGhCGWVS41i6cyDcCcAMVrBEctXt1Ol+F59SHBbIyZ2XMvuCjeLb1qFOZfcFG8W3rUIAWuyt8W+u9EkBP/ZW+LfXeiSAmAx5ucOjfV/lXQj7f450jZvZMjA0ZxhOqgQ3VpslKqLeFPEJ2rniu/B69fk6eQ6EYMqQ3mE7ciQ8SIlYTVIdVnhORE9aC5SiwS1sSDwrnQgN+ALw5otaW6T02phMQ8U4aNMsCcSOhYzQmVi+o2sRVLgJEjQTyyvSaAXX8A4707EGyd/5Gjcj/wAkVMVMyS9kxDFZpBsna2c7tI1f8IDRKM5uUaLXaWzES+WDIs7ilBUy5ytDlEdHY9xYyG9pAkKxY4SnO2Tg4W6l6gsi13vjBja1UBrS51WqLaziAD0YrbA9ts9amfLhjp6kyD09ZS9nI47oyXEd+YJinr9joS9nIffGeA7a1Z5e1nR8b8VAyLSIdVjZODmi8iUwARa5s2nC89CA0eFXpEac/wCGcLyGCflNyNDhAhriZG6chPTK65CKE4CkxzOqBudt0rWWmepYY7p/zydE1plp5/phqJFi0eE9wikAEGU75lrJ3ANAHLcrmnUj5WfPLqKwZSjtisDGlxE2z3r5ED5xCrk0+9tmZ2S5JWSKJSa4ZyNzUdTX7f8ADO7KlIB4T+WsCPwtJ6QrftGkcc/b/wDleXiZKNcvZPWfpfZBTNrKL4hiiI4uqVbyDK2IDbK0TA6EeI9vbWljM87+OdJb+aJKXNJM3t0Lsh2oU+T3tckCmfCvP+q4dI9ck/8AtjhtwSBTzJ8Y6IjnfZkepaw5M5cArK/BYdMR3ka4dSHBEcrtkyF4XlqOmhwXQuDFnZcy+4KN4tvWoU5l9wUbxbetQgBa7K3xb670SQE/9lb4t9d6JICYHQaNlupDojJuBiQ4TGya1wmGsbN8zMiZ72VnKj1Dj12NdKVYXX8sjiJpdh5Qa2BBAs96ggkudJx3Ntgay11l9o0YKwy+9osIkBYNwcBZcJVrFwOST3ZtYxxrsL26eM0+tXns08616PGrwmPIkSIZlbZvmkysM8FsDD1qyiT7bUsZZ/8AJUK7gxsPmRDamYe1yWsrj/uVCnxYv5Yk5bFSExllf7a7144+3tYvDD/K8Pb/ACpGST7WeXmS7nIPfIfgO/M1MN/PyYpezk+FZ4DvzNWeXsZ0fG/FQOo0YNdbO7RP2/wgUDuikW2by27iynquRg3j2wKDwT/1NIFltS8ynKoTasIyuLX85O3NjqWr3/phOkQwGzE7XMlMkym4XA3WTXgwMNaRLLZgTmMZtkQZaueWnG6PWIrPhCRBkJz03k9Sz9sN4zekLPdE4sVwccj5/M2KRDDQ0tLjWcBfMSkXc8wPKvLQi0stbVaWObMETdItkQSG32Wc01U5VODG88QepVKLfBwSwTToO5pACLSJCycPyh5PlJTKEsZnEl8d0uFuZst407bJ27Uzke3tdauuHaiJKmeBut/z6rUgU4TfFGl7m9Mgdqf56/a/1JApfwrx/qvPQPXJaw5IkCsrOmyF4XmOn5UOCI5XuaNER3la49aHBdC4MmdlzL7go3i29ahTmX3BRvFt61CBC12Vvi313okgJ/7K3xb670SQEwGyEKrIJM5CGJmRsrNhuaTqIx1Kz6UyR37bjiFNFp7nQYM2sBEKE0OFcGQaJTIdbzqd2fxivImouV2dy+Ll9DTQfgIXJC2tt6VudPkPsEn03OWJAgEtZDIhhkga2DmgT3yYm091VpkJuDSBbeRM26F1RkpK0RPHKDqRvH222c8ktZYH/cqFdwY35HnmKLVnHhFp1ScGjmB2zSplSIe24FwkKZK+z4fZhyK0Zsej68ee1e/z67EPhEyFXe2C4nYTLyK7KY6cjVnyWEXWW2G4appDN2XtJDMrZJdFc0sLW1QRIg4kESlyJeyfntGiMDzChC03BxlzT1rcbnVEwbD/ABfqsTcL2YRyaXa5M37txOPD6He2KVotAiil0hjHgEVKxBlMFrSCJg3TuKYTnZFwawnUHeU1rEJyXSnRKZSXuABIZMCcrA0Y6gFm8ahFtI1eeeRpSYxZGgsquEUguneTaZMhacLb0VbQYZEwBLUbObCdqHZE+EdyP2UZFnQrZibXadOG+HfXf8JrgzfJj7Qh6B/xpXv2eziz61mhRZjWLCJ46tWjlVgPaz2vVCKQ4AbcPYbCr8+jo61MlA1dftekBM+TDHp8q5/SPhoupzvKR+lMuUc7IUENMRkQh85VdzcSNJFewHCetJETLzDEiOqRJPeXCxl0hfvtM1rFNESaKZavbrM/wvB6kOC2MoU8RSyq1wkTOtVxabpONv8Ala4WyMmdlzL7go3i29ahTmX3BRvFt61CAFrsrfFvrvRJAT/2Vvi313okgIAP5PprBChgxYYkxllZtm9GtZ+3ofy0P7TPWhdAyZDdDbWBJqtJNd9swDPhcvQs7skwgJlps+fE/UuR/Hidi+VkIy5S2GA8CKwk1bA5pJ37bgCnOgUljmgh7CA1jZhzSJ1QXXG+1vQgWR83oDoU3w5uBf38TUQOFhOSPUChtgtqQQWNrEyDnXltptOoJJRjsglKU3bNkxRpHSEnZXpDO24U3tsFLnvhYXCPVnbZOdmmabxGdxnd73x08qHUzIMCI8xIkOs8zJJe+0tkBOTpWADoVKSRDi2EocUVRvhcMRoWOkxmgVi5oqkGZIsBMnTM7pEnmWXdXT4Tr+MdE9KxRm7owseS5rmgOBc60OsINuhKx0c9yJTWNhAFzQZmwuaMBfM2LcNIhm0xWDke0dJnbs1JiOa1G+Swd38TA+Ep/dajT+Cx48XR4S06iM9DF4U5g/iQyNTmjyT2dCpkKmwxSI7jEYAQ2RLmgGUpyJNqYxmvRvkuL38XH6S8c1qNb71g7v4mB8JTKakqGotOzayDS2OiOqvY6QfwXAyso8pyOo9COmINI6fbSguT8mQ4BduLSysROTnmchZeTpK2xGdxnd73x9ajYujJlCnNhAvL2Devtc5oBLbWC032uQcZy/7iBZrZ+pbWUKG2O0NjAvAm4AudYRMA2EYErQfmtRpH3rT38Xiz46HT8ipoyjOX/cQOln6lIzm/3EDpZ+pLebuQRGgCI6C98y7fBz7Zcjgif7pN/lon2n/rUSdOrf7G0cdq7X3CXYzibp2wXmvv7CbRKzgznIciee128UdASJmLBi0XdhFgRN86YFh3spAzLtR12JnfnEBfBi8kmzPIAZldmteziadiz2UmAMgSAG/dd4Dlz4J57I9NMSHAJhvZJ5G+Atmx5wOpIwVp2tiTsuZfcFG8W3rUKcy+4KN4tvWoQAtdlb4t9d6JICf+yt8W+u9EkBMA1QIoMKG5pBqsaDIg962sDLEWHm1rZdaQOc9Xl2LQyIZNf4fmQ1uUeyYONo5MBzXLNlIYMifBO5X7Gonjz+ahmRPgncr9jUTx5/NXNLlnTHgoOpm1S677W1QOpu1Uix2tsc5oJD5AuAJtwBvUjM2PP1Kow5GbVTtlk+G2/jDRyqBSWWb9tze+GnlQBkN3M7apx5/NWI0lnHbc7vhp5V51LYDbEYN9i5o73lTAuMPo7VJuPI7aqiI2zfDvcRpUNjtNYBzSQHTAIJEzZMC5AGU38/UqjqbtVjfz9SqP07UgNYQCa3vkQWxLAWyG+slvbpSVnUO/3yJecW8XwVd4lMi2YdMY33jTo5hotyBwNoMxM/lTA3MmZNZAg7nBFVgrSFpvtNpM7yttwNluOjUdaxtlVM9B06FZ1Wzl16CpZmQ6CS474iwXWTtdeZz03FQyDJplIX4X2m+21WFWZ5Bp1rUOU4MzDrivMiUzfO7lQIUuyI33xk7xU8raRPYEohOnZFoolCiBxteGlsrN6yKQZnwiElhdmLtMZcnZcy+4KN4tvWoU5l9wUbxbetQrELXZW+LfXeiSAn/srfFvrvRJATAI5Hta8aXzPIGQ9t3SicTSLx5dI9tSXoEd7J1HSrEE2NNwAxGpZf2jF4/4WepQ0Ox3yGZwjyv2NRTHn81JObOVYu6thFwLHboSKrb6jnWECy1oTtjz+auaapnTB2ig6m7UrZ1NBpVHmAd7E9ImSlxC2G9wvaysOUBxGxc8pmU4sZzHvfvmCwhrRKc52SkeEVWKNuyckqVBp0IAX1RzS6DYOZU3Q4NraxvfzdU0GFNiC2vbpLWk9JCt+0YvH/Cz1LejGwwDO8y1Skel1/MFpZYYGiGQBMRG32ngvxNq0zlCLi/8LPUsMWK50qzjIGYEmgTkRo1lCQrOtDKsW+cP7s/rStk2MX5QpjnSmWsnISFgaLuZAP3mpPyv4G+pa8DK8VkR8Rr99EEnEtaZylgRZcnJWqQ4unZ0g38/Uqj9O1In71Un5Rv3bOTQiGQcvxosYMe8EFplvGi0OYAbBhWJXM8bSNlkT2Gd0S8NtkHTOAt8p1LXpsOUnTtrtFwFhqg4TuOlbQbISGh23ah+ckcso8R7eE0gjG0SIsULk0ZmzRp8R2Tmve4vdN4rOJJ4UrdMppiNDj2b6D0P5NOtceolNfCAaxwk0zE2NOIN5E8ET/e+lTnugnKU6tsr5TncuhY+bOZy9HSaJGc4EkCdosmBYXDHkQGJBiCCYZZvWudED97VMiYoIPC3SrNhHUASjxMsxiSa4BJnYxm2U1H7YjSlull3Bb6kowabKbi1yOPZIJ3GDMfxTj/pxNSQws1JpsSJIPfMAzFgFsiMBoJWELSEdKoiVXsdlzL7go3i29ahTmX3BRvFt61CokE9kLIUek7huEOvU3StvmNlW3OXDInwSkOmZtUqEZPo75ynvTDdp0P1LtqAZcHvn0P1KZSpWVFW6OZUbNyM4TeHQrZSdDc6yQNYlhIAv6FvfuTF+Vh4d67HnTY41jIWisJnCwXDTr1K4w5G7Vh1JG/TiLmSc1nwYrYjojHBoiWBrgTNrmYn50+ZMuPP5qh2PI/arY8/mrNtvkpJLgwUiFXY5t1ZlWeicxPypU/ciIB8LDx712HOm8dTNql132tqak1wDinyKH7kRflYd8uC7RPSoGZMX5WHh3rsedOWPP1Kow5GbVXUkToiJ5zKifKw8e9dhzqf3Ii/Kw75cF2ielN5u5nbVOPP5qOpIOnETxmTF+Vh4d67HnQePkx7Ie6FzSN7YJztcG9a6O3D6G1JmU+5T9D+oxJ5ZWg6caZo0TIcR7Qa7BMNdc7vhNH81s1niJurojZML2VWtdMkhtszZJbea2RXR4Ic17WyawSIJubqKMZrOJhONnDOnQ1JyyeeGa5I4kvo5Rs9pWC11urjfR1rUyxkPdoT4YcWl4sJbMA2XiVoRYTqtu73TqVrZ4Xa9IU6jE5xTsyY0ORD2uBJBIY8SulOaxMzNpFYNMgT811g0kaE/ZYr7i8tvBB3vCABEy3WBM8y0MjMaIsoDi6GBMk1qoeZ3VrZkAE69c57rI6bIpcULcPMKIXvaY8IVGtcSWuAk4uGJ+ar/uF/vaN5f1JwYJ0iJOV1H/qORY0ZswaomAQDqMp7AtIybVkNbnKcu5ruo0NkTdocRr31N4DYarnXzI72XOgoTrny0CCZfzXoCkoKyTsuZfcFG8W3rUKcy+4KN4tvWoQAbS7nDBa58nAEVbiJ8bSsGe2dESh7juTWO3TdJ161lWpKVUjjeRJOUM+qTFdMCC2yXAe7TpfrUzTa2Ki6djdKqRxawFtsrJCR0YKww5G7UFyBTYtJhudEe0SiFsmskJBjTi4yO+RoYcjdq5Wq2OpOyXY8j9qtjz+aqux5H7VbHn81SBQdTNql132tqgdTdqHZby2KOGTY51fdAJECUpXz5QmleyBugpjz9SqMORm1BclZ1NjxmwxCe0urEElpG9aThyI03DkZtQ01yJNPg8buZ21Tjz+aoN3M7apx5/NSKIbh9DakvKfch+h/UYnRuH0NqTMpdyn6H9Ril8r9Q8P9BnzGynBhQPfIga4hlhndIysuxK2s1SNxdbLfnGXetSfk3LEJrAHRJbyGLnXhtuCcc1KQHwXOZvmmI6R0yDQb5G8FU5N7NcFZIRitSd2FQRVbvuL33IpsnwsONyLwdvW2HvdGrWrVrbjdq0jWkYFJiTt9p75eqtEpGVunUVatY6w99o9akuusN+rQdaANGDLtiJIzso+M/wCI5GkGhn/qIhukKPo+UcjK6odqMZciDn38Ef8A9XoCkkJ1z6PvM8DSj5IDgfKkoLVEs7LmX3BRvFt61CnMvuCjeLb1qEALPZWvo313oUgp+7K19G+u9CkFMByzJ+Bd44/04aPC4cjNqUc16Mx0GM5z6pa90hKHhChnvmk+VHv2dB+W/o/oXn5JpSZ2Qj9KCDseR+1Wnbz+ahbKBCJPv1xl/B0NPE1lW/Z0H5b+j+hR1EXpYQHU3aljPm6B4UbzEVZQIRn79cZfwbpA8TWg2WMkGKQIL4Z3MvmXua2YIZKVRlpmCtMc05GeSLoH5qd1w+SJ+RyfG4cjNqV8g5txoVIY+JudVtYb1xJmWECwtGnSmhuHI3atMjTexGNUtzxu5nbVOPP5qg3cztqnHn81ZmpDcPobUmZS7l+7/qMTm3D6G1IOUcqQ9xMOZrAtbaCBNsQVt8bMClTbVCtJMGJlzdzp7Xg7mS0b55thxHG0zvaZJXbFBucOkI1kahQXQ5xIbXOrPtLZ42WrryNVuciDNIz1a9jQS8Frj8GyI0FtUVTOtO+di1/3qbx6R0xP1KnaFHBEoLMf4frCs6g0eR95h/dj1Lleh+zohmcVVL7E/vS3j0jpifqRPJ2e0FrAIjopIcTbDc4ytlaTrWpk7JdHe6RgwiKs7YbRi3SNa3aZkCjtY47hBBDSbGNwBtAlO9Uox/MJ5nJVS/wUiZ8QmvivYHPrMY0B0NwBkX1gb8CL7LVjOfQumQNEou0treVakGgQC9o3GHaZfBDQdS36ZkeCxxBgQ7gbYTLOerbctoyVbIwe4GzizlbSILIbWBtSJWEg8TFSICSXaS5uu0zS8EwZy0KGyGwshsad0Am1rWmVSJZMC6wdCXwtYu0SdlzL7go3i29ahTmX3BRvFt61CYCz2Vr6N9d6FIKfuytfRvrvQpBQA3Zndy0jw3/0YSZoMIVRYlbNFk6LSN8Rv33S+RhaQmeDB3o3zvw+peVm72ehi7UTChCbrO+81iybkNC1IUFxe8CI4AEcXis+as/aj/lXdDf0rOhPLFOj0KEN9Z33mtWOEJCN9L8qu2hOE/fHWmdzdXzdSvuFVj7ZkhxJPIdCaMpzUlSKC/n81QMORm1SL+fzVAw5GbV1FHjdzO2qcefzVBu5nbVOPP5qBkNw+jtStAzUiNiuiV4ZB3Ugb6e+cDbvdSaBh9HapNx5HbU06JcU+Rbyjm1EiNqgwwawM5uwE+KsVBzfiw2SL23zsbMb46TIprN/P1Ko6m7UXtRPTiLoyVEnMuBADu9xnqKyHJb7pjEcE6PCR03cztqtjz9SB6EBKJRIjDMVSZAWtdZMgzsdfZ5VnpG6PaW1YYBaRY1+G9na82yKJtw+ivHqdtTUqFoQAdQYjSHAtm0mW9doOhw0raoNIMYPMa0tm2YmJyAIvDpcLT/gjSrjy+alSMBWicoF929b1qoz0omcUkZ872yhsldug/pxdQSsEbzl4MLwnflcggW2J3EwZ2XMvuCjeLb1qFOZfcFG8W3rULQBZ7K19G+u9CkFP3ZWvo313oUgoAbszu5aR4b/AOjCTTB4ISnmg09q0iTiN+/AfIwtITRBhmqN+ehvqXk5u9noYu1HqL8JE5R+VirEys0Eiq8yJFgEpi/FTQxv4kzO0aOKzQhcU79/hv8AzFCRhpuTCP7ZbxX9A9auymtiMfIESaZzErwZbChU1s5P/jeAPSJ0EoJKzcF/P5qgYcjNqkX8/mqBhyM2rcs8buZ21Tjz+aoN3M7apx5/NQMqMPo7VJuPI7aoGH0dqk3HkdtQIw0ynshS3RwbMmV5nICcgFjg5UhOBIeJNDS68SAvJBtQnKsJ8V4NcNDXRAN4XfNtNb5vlWBlDeGxGiIDXYWn3s80t9faUWhb2GGZcguMhEEzWAmHCZJskSJK8fLMJjy1z7QbRJxlYL5BAW5OeJERRYWke9HAgjvtStHoD3Pe4xAC50/gzxWjjakXEX1ehlo8Zr2hzCCDVtHKrHqdtQfJ8WJDDGlzXCsG8AgyLz87WjJ6nbUbFGOlXHl81KsUWvMzMmUgfmtTVSrjy+aleK219hvJBs4rdafgzycGtnI3ewzbwyPwP9SBhHc5RvIfhn8j0CC6MPac75Oy5l9wUbxbetQpzL7go3i29ahagLPZWvo313oUgp+7K19G+u9CkFADdmd3LSPDf/RhJpg8EJTzQae1qRIgb9+E/wCDC1hM8Fjqo3w+z/8AS8nN3s9DF2omi8OJyj8rEFpcRoe4OLRv33kfO0ozQwa8SZnaMJd6zWqZYG9b4fmvQjC6mwLEjQ5HfMuOLdCIZMcCIxBBFQXW4PWlSBvHeC7YUf8A4X0D+VNlZH4MQv5/NUDDkZtUi/n81Q3DkZtW4zxu5nbVOPP5qg3cztqnHn81Ayow+jtUm48jtqgYfR2qTceR21AgTMTdPjv/ADuXg4aQsGXQYb2ljnAOMQmwEAmRvLbLS5acKK98OMQ9xLYc2ya02k6m2qdDYaktgmIg0jpC8XjEjpQhlMc4gVzaWgiq2cpidzZhXpdIeyLEbXIAdvZtbaKrdLbcUdNh1EEybWeHD/MEWPU7ahmS6LWYx7nOJrVsAJh5lZVBwCKHqdtTSod2Y6VceXzUtu77lP5QmSlXHl81Lbu+5eoJvgyycGpnNwIfhn8j0BCPZzcCH4Z/I9AQunD2HOzsuZfcFG8W3rUKcy+4KN4tvWoWoCz2Vr6N9d6FIKfuytfRvrvQpBQA3Zndy0jw3/0YSaIPBCQMiZfECFFhkcNxM6rjYYbG4eCi7c+GgcH8D152XFNybSOyGSKikMtF+Eico/KxZqTRg8SdO+dhkZyIw5ShGQMrOpG6OhwnOkRWlMSNUSADgJ3Ix77/AC8Tpb61HSn6MZO3ZqOyLDIkS+2zhlbUcAQ3aA13MJFeO64UeJ0tSxlHOqEXlrxEaWV2kVS6T2kjFsgQRfbq10sUm90KwvEpwEqtszZfI2S3sgS/6IKvRS6RrjiyskZaxMy6UvjOOjtite0xJScHmo4l1gqzJEzbNbcLOuE5zWMDiXGG0b14m4uAA4OkgLocX4RopLyw0ep21Tjz+ariiRJWwnzk7AYnlVu1Ik/gn36BolpU6X6K1L2YBh9HapNx5HbVo5Wyp2tUEZjm1+DY4zqyrcEGUqwWmM76PK99x/hvx5k9L9BqXsOG/n6lUYfR2oK/PGj4F5txhxBh4JRPJVINIh7pDhuLLACAb2kh1jgLktL9BqXsznqdtVsefqVzQ4nyT7nYDE8qiLAiNBO5PsmbsJc6el+hWvZjbh9FQep21A4WeUAynXAk25jz5oVjnfR9MTH+G/E8iWh+h6l7C9KuPL5qW399yn8oW3Hzto5BkX3/ACbtEtCCuy1D33Dt+Y7QEOLrgzyNNGTOfgQ/DP5HoCEUy1lNkUMDK1jiTNpFlVwx1kIWF0Yk1HcwZ2XMvuCjeLb1qFOZfcFG8W3rULQBZ7K19G+u9CkFdry3m3BpdTd2uNStVqvc3hVZ8EifBCF+5vQ+JE+9ietAHKF5dX9zeh8SJ97E9a97m9D4kT72J60AA+xlQw9sckyk5mDT3p0gp3/ZbdP4WfpWtknNiDRg4QK7a5Bd744zIsHCJW/2r89/2igDA/JLSCJ36GsHmrjGVWyjxhojRh/7H6F27tX57/tIDG7HtEe5znNiEuc5x99iWlxJJv0koA5KtrJLZ0iANMaD/UZpXTfc3ofEifexPWskDsfURjmua2IHNc1wO6xLC0gg36QEAFmZKaABM2DFrPLvVP7Lbp/Cz9Kzdq/Pf9or3avz3/aKAOe9k2iBho8jfu2DRduN0gEkrs+Vs1YNJq7vXdUrVffHCVaU+CRxR0If7m9D4kT72J60AcoXTOx5QA6hhxPfxRc098dIK2/c3ofEifexPWi+TMgw6PD3OCXtaCTKu42kzNptQBk/ZjdP4WfpWCnZLbub7TY0mxrBcD81bvavz3/aKh9CBBBc+REjvjigDgsLgt5BsCuurjsb0IWVIln+rE9an3OKHxIn3sT1oA5OvLrHucUPiRPvYnrXvc4ofEifexPWgDk68F1j3OKHxIn3sT1r3ucUPiRPvYnrQBu5l9wUbxbetQieT6AyDDZChghjAGtBJJkNZtK8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5322" name="AutoShape 26" descr="data:image/jpeg;base64,/9j/4AAQSkZJRgABAQAAAQABAAD/2wCEAAkGBhQSERQUEBIUFRUUGBUWGBcXFhcXGBUYGBkVGBYXFBcXHiYfFxkkGhYVHy8iIycqLSwsFh8xNTAqNSYrLCkBCQoKDgwOGg8PGikkHB0sLCwsKSksLCksLCkpKSwpKSkpKSksKSkpKSkpLCksLCkpLCwsLCkpKSkpLCksKSwsLP/AABEIAP4AxgMBIgACEQEDEQH/xAAbAAACAgMBAAAAAAAAAAAAAAAFBgECAwQHAP/EAFIQAAECAgUFCAsNBwMFAQAAAAEAAgMRBBIhMUEFBlFhsRMiMlJxgZHBBxQ0QnJzocLD0fAXIzNEU2KCg5KTorLSFRZDVLPT4WNk8SQlNaPidP/EABkBAAMBAQEAAAAAAAAAAAAAAAABAgMEBf/EACsRAAICAQMEAQIGAwAAAAAAAAABAhEDEiExEzJBUQQikTNhcaHw8YHR4f/aAAwDAQACEQMRAD8A6dnfnW6hblVhCJule95bKrV0NM51vIlz3VX/AMqz7539tZuyt8W+u9EkBADz7qr/AOVZ987+2nbJ1NiRYMOJVYN0Yx8qzjKs0OlOrbeuHVxpHSuw5u0p/asDgy3KFKxt25sv98GtABicXQz7TvUh+XsrxKNAfGLGOqVd7XcJ1nNbfVPGnzLZ7bfpb0N/uoBnzSXmhRQatX3udwPwsKXfnXggAP7qz/5Vn3zv7a97qr/5Vn3zv7aRN0GkdIVkAdoyFlaJSaOyMGMbXnvazjKTi2+qNC35xdDPtO9SXcx8otbQoLTeA7vmC+JE0uCNnLDJyx8KHrxraigCmU6fEgwYsWow7mx75VnCdVpdKdWy5Jh7Kr/5Vn3zv7aZc58qNNDpA40GMBvmH+G/Q7UuQFADz7qr/wCVZ987+2ve6q/+VZ987+2kZeTAeT2V3/yrPvnf20/VomhnS71LgzzYeQrubcqt8p76HgZcZIDNOLoZ9p3qXpxdDPtO9SwPywwEDT85mkDjawr/ALUb7Oh/qQBknF0M+071LHSI8RjHOqsNVpdKs62QJ0KjMsMN2HzmDTpdqWHKWVW7lE1seOFD4p+cgBNb2V3kA9qst/1nf21Puqv/AJVn3zv7aRIfBHINisgB591V/wDKs++d/bU+6q/+VZ987+2kVeCYHcch5S7Yo8KMW1TEaHVQZynhOQn0Ly08y+4KN4tvWoSAWuyt8W+u9EkBP/ZW+LfXeiSAgAvk2C2rA3rZ+996OKL0Xhxag99YLXSEmNHsEOyRDLhRw2UzuUp3cEJndkqMb2Qzzk3Y3Limm2dUWkjX3BvEb9kepQ6jtkd637IWaLRorLXQ5jS10/IZbVihxg646ucXg6DqWbtGyaZoMax7XsfDaHBrgd6MQbQZYi0HG24ggABkxvbEKHWfVeDO1s7A82GrqCa6RAB3xvaHW8xsOkJec8ClwCbLHfliLSEuaM5xW1jZk6lRIENsKFEcGMnIEMN5JNpbbaStj9tR/lXfZh/pQ3tps7COn/C82lNtFYTGtRrn7K0RN2l0+LFhvhviuLXtcxwkwTDgQbQ2ywpadkGAH1XOiiYmN8LbZHvcCR0jSJme2W8YLXpsSE4AOe0G9pJFhuxvEjIjEEhNTl5YaI+ED6Rm1CAEnRL+M3QfmrQydkdj48WG5z6sMNlIidoF5lajb6ewtaN0Y4ztquGg60IoWUWQqTSHOmQQ2Urbg2apTlpe5LgrWwcybmXR4jX1jFsdV4YFhawy4OlxTlur/lX/AILPwoVm9FDmPIN7p8m8h/56EUI/xdzcitSdcmTirLbs/wCUf/6/0r26v+Uf0N/TpVfbouXrvbRtT1MKRIjP+Vf+D9KrFLnNLTEfJwIMqlxEr6timfJZr0bF72w9sUamFIWx2P6NpjfbH6UqPyIwRIja0STHlotbdIX73TNdPA9vV0pAj2R4ut7vIR+pXGTZMkgFlGhCGWVS41i6cyDcCcAMVrBEctXt1Ol+F59SHBbIyZ2XMvuCjeLb1qFOZfcFG8W3rUIAWuyt8W+u9EkBP/ZW+LfXeiSAmAx5ucOjfV/lXQj7f450jZvZMjA0ZxhOqgQ3VpslKqLeFPEJ2rniu/B69fk6eQ6EYMqQ3mE7ciQ8SIlYTVIdVnhORE9aC5SiwS1sSDwrnQgN+ALw5otaW6T02phMQ8U4aNMsCcSOhYzQmVi+o2sRVLgJEjQTyyvSaAXX8A4707EGyd/5Gjcj/wAkVMVMyS9kxDFZpBsna2c7tI1f8IDRKM5uUaLXaWzES+WDIs7ilBUy5ytDlEdHY9xYyG9pAkKxY4SnO2Tg4W6l6gsi13vjBja1UBrS51WqLaziAD0YrbA9ts9amfLhjp6kyD09ZS9nI47oyXEd+YJinr9joS9nIffGeA7a1Z5e1nR8b8VAyLSIdVjZODmi8iUwARa5s2nC89CA0eFXpEac/wCGcLyGCflNyNDhAhriZG6chPTK65CKE4CkxzOqBudt0rWWmepYY7p/zydE1plp5/phqJFi0eE9wikAEGU75lrJ3ANAHLcrmnUj5WfPLqKwZSjtisDGlxE2z3r5ED5xCrk0+9tmZ2S5JWSKJSa4ZyNzUdTX7f8ADO7KlIB4T+WsCPwtJ6QrftGkcc/b/wDleXiZKNcvZPWfpfZBTNrKL4hiiI4uqVbyDK2IDbK0TA6EeI9vbWljM87+OdJb+aJKXNJM3t0Lsh2oU+T3tckCmfCvP+q4dI9ck/8AtjhtwSBTzJ8Y6IjnfZkepaw5M5cArK/BYdMR3ka4dSHBEcrtkyF4XlqOmhwXQuDFnZcy+4KN4tvWoU5l9wUbxbetQgBa7K3xb670SQE/9lb4t9d6JICYHQaNlupDojJuBiQ4TGya1wmGsbN8zMiZ72VnKj1Dj12NdKVYXX8sjiJpdh5Qa2BBAs96ggkudJx3Ntgay11l9o0YKwy+9osIkBYNwcBZcJVrFwOST3ZtYxxrsL26eM0+tXns08616PGrwmPIkSIZlbZvmkysM8FsDD1qyiT7bUsZZ/8AJUK7gxsPmRDamYe1yWsrj/uVCnxYv5Yk5bFSExllf7a7144+3tYvDD/K8Pb/ACpGST7WeXmS7nIPfIfgO/M1MN/PyYpezk+FZ4DvzNWeXsZ0fG/FQOo0YNdbO7RP2/wgUDuikW2by27iynquRg3j2wKDwT/1NIFltS8ynKoTasIyuLX85O3NjqWr3/phOkQwGzE7XMlMkym4XA3WTXgwMNaRLLZgTmMZtkQZaueWnG6PWIrPhCRBkJz03k9Sz9sN4zekLPdE4sVwccj5/M2KRDDQ0tLjWcBfMSkXc8wPKvLQi0stbVaWObMETdItkQSG32Wc01U5VODG88QepVKLfBwSwTToO5pACLSJCycPyh5PlJTKEsZnEl8d0uFuZst407bJ27Uzke3tdauuHaiJKmeBut/z6rUgU4TfFGl7m9Mgdqf56/a/1JApfwrx/qvPQPXJaw5IkCsrOmyF4XmOn5UOCI5XuaNER3la49aHBdC4MmdlzL7go3i29ahTmX3BRvFt61CBC12Vvi313okgJ/7K3xb670SQEwGyEKrIJM5CGJmRsrNhuaTqIx1Kz6UyR37bjiFNFp7nQYM2sBEKE0OFcGQaJTIdbzqd2fxivImouV2dy+Ll9DTQfgIXJC2tt6VudPkPsEn03OWJAgEtZDIhhkga2DmgT3yYm091VpkJuDSBbeRM26F1RkpK0RPHKDqRvH222c8ktZYH/cqFdwY35HnmKLVnHhFp1ScGjmB2zSplSIe24FwkKZK+z4fZhyK0Zsej68ee1e/z67EPhEyFXe2C4nYTLyK7KY6cjVnyWEXWW2G4appDN2XtJDMrZJdFc0sLW1QRIg4kESlyJeyfntGiMDzChC03BxlzT1rcbnVEwbD/ABfqsTcL2YRyaXa5M37txOPD6He2KVotAiil0hjHgEVKxBlMFrSCJg3TuKYTnZFwawnUHeU1rEJyXSnRKZSXuABIZMCcrA0Y6gFm8ahFtI1eeeRpSYxZGgsquEUguneTaZMhacLb0VbQYZEwBLUbObCdqHZE+EdyP2UZFnQrZibXadOG+HfXf8JrgzfJj7Qh6B/xpXv2eziz61mhRZjWLCJ46tWjlVgPaz2vVCKQ4AbcPYbCr8+jo61MlA1dftekBM+TDHp8q5/SPhoupzvKR+lMuUc7IUENMRkQh85VdzcSNJFewHCetJETLzDEiOqRJPeXCxl0hfvtM1rFNESaKZavbrM/wvB6kOC2MoU8RSyq1wkTOtVxabpONv8Ala4WyMmdlzL7go3i29ahTmX3BRvFt61CAFrsrfFvrvRJAT/2Vvi313okgIAP5PprBChgxYYkxllZtm9GtZ+3ofy0P7TPWhdAyZDdDbWBJqtJNd9swDPhcvQs7skwgJlps+fE/UuR/Hidi+VkIy5S2GA8CKwk1bA5pJ37bgCnOgUljmgh7CA1jZhzSJ1QXXG+1vQgWR83oDoU3w5uBf38TUQOFhOSPUChtgtqQQWNrEyDnXltptOoJJRjsglKU3bNkxRpHSEnZXpDO24U3tsFLnvhYXCPVnbZOdmmabxGdxnd73x08qHUzIMCI8xIkOs8zJJe+0tkBOTpWADoVKSRDi2EocUVRvhcMRoWOkxmgVi5oqkGZIsBMnTM7pEnmWXdXT4Tr+MdE9KxRm7owseS5rmgOBc60OsINuhKx0c9yJTWNhAFzQZmwuaMBfM2LcNIhm0xWDke0dJnbs1JiOa1G+Swd38TA+Ep/dajT+Cx48XR4S06iM9DF4U5g/iQyNTmjyT2dCpkKmwxSI7jEYAQ2RLmgGUpyJNqYxmvRvkuL38XH6S8c1qNb71g7v4mB8JTKakqGotOzayDS2OiOqvY6QfwXAyso8pyOo9COmINI6fbSguT8mQ4BduLSysROTnmchZeTpK2xGdxnd73x9ajYujJlCnNhAvL2Devtc5oBLbWC032uQcZy/7iBZrZ+pbWUKG2O0NjAvAm4AudYRMA2EYErQfmtRpH3rT38Xiz46HT8ipoyjOX/cQOln6lIzm/3EDpZ+pLebuQRGgCI6C98y7fBz7Zcjgif7pN/lon2n/rUSdOrf7G0cdq7X3CXYzibp2wXmvv7CbRKzgznIciee128UdASJmLBi0XdhFgRN86YFh3spAzLtR12JnfnEBfBi8kmzPIAZldmteziadiz2UmAMgSAG/dd4Dlz4J57I9NMSHAJhvZJ5G+Atmx5wOpIwVp2tiTsuZfcFG8W3rUKcy+4KN4tvWoQAtdlb4t9d6JICf+yt8W+u9EkBMA1QIoMKG5pBqsaDIg962sDLEWHm1rZdaQOc9Xl2LQyIZNf4fmQ1uUeyYONo5MBzXLNlIYMifBO5X7Gonjz+ahmRPgncr9jUTx5/NXNLlnTHgoOpm1S677W1QOpu1Uix2tsc5oJD5AuAJtwBvUjM2PP1Kow5GbVTtlk+G2/jDRyqBSWWb9tze+GnlQBkN3M7apx5/NWI0lnHbc7vhp5V51LYDbEYN9i5o73lTAuMPo7VJuPI7aqiI2zfDvcRpUNjtNYBzSQHTAIJEzZMC5AGU38/UqjqbtVjfz9SqP07UgNYQCa3vkQWxLAWyG+slvbpSVnUO/3yJecW8XwVd4lMi2YdMY33jTo5hotyBwNoMxM/lTA3MmZNZAg7nBFVgrSFpvtNpM7yttwNluOjUdaxtlVM9B06FZ1Wzl16CpZmQ6CS474iwXWTtdeZz03FQyDJplIX4X2m+21WFWZ5Bp1rUOU4MzDrivMiUzfO7lQIUuyI33xk7xU8raRPYEohOnZFoolCiBxteGlsrN6yKQZnwiElhdmLtMZcnZcy+4KN4tvWoU5l9wUbxbetQrELXZW+LfXeiSAn/srfFvrvRJATAI5Hta8aXzPIGQ9t3SicTSLx5dI9tSXoEd7J1HSrEE2NNwAxGpZf2jF4/4WepQ0Ox3yGZwjyv2NRTHn81JObOVYu6thFwLHboSKrb6jnWECy1oTtjz+auaapnTB2ig6m7UrZ1NBpVHmAd7E9ImSlxC2G9wvaysOUBxGxc8pmU4sZzHvfvmCwhrRKc52SkeEVWKNuyckqVBp0IAX1RzS6DYOZU3Q4NraxvfzdU0GFNiC2vbpLWk9JCt+0YvH/Cz1LejGwwDO8y1Skel1/MFpZYYGiGQBMRG32ngvxNq0zlCLi/8LPUsMWK50qzjIGYEmgTkRo1lCQrOtDKsW+cP7s/rStk2MX5QpjnSmWsnISFgaLuZAP3mpPyv4G+pa8DK8VkR8Rr99EEnEtaZylgRZcnJWqQ4unZ0g38/Uqj9O1In71Un5Rv3bOTQiGQcvxosYMe8EFplvGi0OYAbBhWJXM8bSNlkT2Gd0S8NtkHTOAt8p1LXpsOUnTtrtFwFhqg4TuOlbQbISGh23ah+ckcso8R7eE0gjG0SIsULk0ZmzRp8R2Tmve4vdN4rOJJ4UrdMppiNDj2b6D0P5NOtceolNfCAaxwk0zE2NOIN5E8ET/e+lTnugnKU6tsr5TncuhY+bOZy9HSaJGc4EkCdosmBYXDHkQGJBiCCYZZvWudED97VMiYoIPC3SrNhHUASjxMsxiSa4BJnYxm2U1H7YjSlull3Bb6kowabKbi1yOPZIJ3GDMfxTj/pxNSQws1JpsSJIPfMAzFgFsiMBoJWELSEdKoiVXsdlzL7go3i29ahTmX3BRvFt61CokE9kLIUek7huEOvU3StvmNlW3OXDInwSkOmZtUqEZPo75ynvTDdp0P1LtqAZcHvn0P1KZSpWVFW6OZUbNyM4TeHQrZSdDc6yQNYlhIAv6FvfuTF+Vh4d67HnTY41jIWisJnCwXDTr1K4w5G7Vh1JG/TiLmSc1nwYrYjojHBoiWBrgTNrmYn50+ZMuPP5qh2PI/arY8/mrNtvkpJLgwUiFXY5t1ZlWeicxPypU/ciIB8LDx712HOm8dTNql132tqak1wDinyKH7kRflYd8uC7RPSoGZMX5WHh3rsedOWPP1Kow5GbVXUkToiJ5zKifKw8e9dhzqf3Ii/Kw75cF2ielN5u5nbVOPP5qOpIOnETxmTF+Vh4d67HnQePkx7Ie6FzSN7YJztcG9a6O3D6G1JmU+5T9D+oxJ5ZWg6caZo0TIcR7Qa7BMNdc7vhNH81s1niJurojZML2VWtdMkhtszZJbea2RXR4Ic17WyawSIJubqKMZrOJhONnDOnQ1JyyeeGa5I4kvo5Rs9pWC11urjfR1rUyxkPdoT4YcWl4sJbMA2XiVoRYTqtu73TqVrZ4Xa9IU6jE5xTsyY0ORD2uBJBIY8SulOaxMzNpFYNMgT811g0kaE/ZYr7i8tvBB3vCABEy3WBM8y0MjMaIsoDi6GBMk1qoeZ3VrZkAE69c57rI6bIpcULcPMKIXvaY8IVGtcSWuAk4uGJ+ar/uF/vaN5f1JwYJ0iJOV1H/qORY0ZswaomAQDqMp7AtIybVkNbnKcu5ruo0NkTdocRr31N4DYarnXzI72XOgoTrny0CCZfzXoCkoKyTsuZfcFG8W3rUKcy+4KN4tvWoQAbS7nDBa58nAEVbiJ8bSsGe2dESh7juTWO3TdJ161lWpKVUjjeRJOUM+qTFdMCC2yXAe7TpfrUzTa2Ki6djdKqRxawFtsrJCR0YKww5G7UFyBTYtJhudEe0SiFsmskJBjTi4yO+RoYcjdq5Wq2OpOyXY8j9qtjz+aqux5H7VbHn81SBQdTNql132tqgdTdqHZby2KOGTY51fdAJECUpXz5QmleyBugpjz9SqMORm1BclZ1NjxmwxCe0urEElpG9aThyI03DkZtQ01yJNPg8buZ21Tjz+aoN3M7apx5/NSKIbh9DakvKfch+h/UYnRuH0NqTMpdyn6H9Ril8r9Q8P9BnzGynBhQPfIga4hlhndIysuxK2s1SNxdbLfnGXetSfk3LEJrAHRJbyGLnXhtuCcc1KQHwXOZvmmI6R0yDQb5G8FU5N7NcFZIRitSd2FQRVbvuL33IpsnwsONyLwdvW2HvdGrWrVrbjdq0jWkYFJiTt9p75eqtEpGVunUVatY6w99o9akuusN+rQdaANGDLtiJIzso+M/wCI5GkGhn/qIhukKPo+UcjK6odqMZciDn38Ef8A9XoCkkJ1z6PvM8DSj5IDgfKkoLVEs7LmX3BRvFt61CnMvuCjeLb1qEALPZWvo313oUgp+7K19G+u9CkFMByzJ+Bd44/04aPC4cjNqUc16Mx0GM5z6pa90hKHhChnvmk+VHv2dB+W/o/oXn5JpSZ2Qj9KCDseR+1Wnbz+ahbKBCJPv1xl/B0NPE1lW/Z0H5b+j+hR1EXpYQHU3aljPm6B4UbzEVZQIRn79cZfwbpA8TWg2WMkGKQIL4Z3MvmXua2YIZKVRlpmCtMc05GeSLoH5qd1w+SJ+RyfG4cjNqV8g5txoVIY+JudVtYb1xJmWECwtGnSmhuHI3atMjTexGNUtzxu5nbVOPP5qg3cztqnHn81ZmpDcPobUmZS7l+7/qMTm3D6G1IOUcqQ9xMOZrAtbaCBNsQVt8bMClTbVCtJMGJlzdzp7Xg7mS0b55thxHG0zvaZJXbFBucOkI1kahQXQ5xIbXOrPtLZ42WrryNVuciDNIz1a9jQS8Frj8GyI0FtUVTOtO+di1/3qbx6R0xP1KnaFHBEoLMf4frCs6g0eR95h/dj1Lleh+zohmcVVL7E/vS3j0jpifqRPJ2e0FrAIjopIcTbDc4ytlaTrWpk7JdHe6RgwiKs7YbRi3SNa3aZkCjtY47hBBDSbGNwBtAlO9Uox/MJ5nJVS/wUiZ8QmvivYHPrMY0B0NwBkX1gb8CL7LVjOfQumQNEou0treVakGgQC9o3GHaZfBDQdS36ZkeCxxBgQ7gbYTLOerbctoyVbIwe4GzizlbSILIbWBtSJWEg8TFSICSXaS5uu0zS8EwZy0KGyGwshsad0Am1rWmVSJZMC6wdCXwtYu0SdlzL7go3i29ahTmX3BRvFt61CYCz2Vr6N9d6FIKfuytfRvrvQpBQA3Zndy0jw3/0YSZoMIVRYlbNFk6LSN8Rv33S+RhaQmeDB3o3zvw+peVm72ehi7UTChCbrO+81iybkNC1IUFxe8CI4AEcXis+as/aj/lXdDf0rOhPLFOj0KEN9Z33mtWOEJCN9L8qu2hOE/fHWmdzdXzdSvuFVj7ZkhxJPIdCaMpzUlSKC/n81QMORm1SL+fzVAw5GbV1FHjdzO2qcefzVBu5nbVOPP5qBkNw+jtStAzUiNiuiV4ZB3Ugb6e+cDbvdSaBh9HapNx5HbU06JcU+Rbyjm1EiNqgwwawM5uwE+KsVBzfiw2SL23zsbMb46TIprN/P1Ko6m7UXtRPTiLoyVEnMuBADu9xnqKyHJb7pjEcE6PCR03cztqtjz9SB6EBKJRIjDMVSZAWtdZMgzsdfZ5VnpG6PaW1YYBaRY1+G9na82yKJtw+ivHqdtTUqFoQAdQYjSHAtm0mW9doOhw0raoNIMYPMa0tm2YmJyAIvDpcLT/gjSrjy+alSMBWicoF929b1qoz0omcUkZ872yhsldug/pxdQSsEbzl4MLwnflcggW2J3EwZ2XMvuCjeLb1qFOZfcFG8W3rULQBZ7K19G+u9CkFP3ZWvo313oUgoAbszu5aR4b/AOjCTTB4ISnmg09q0iTiN+/AfIwtITRBhmqN+ehvqXk5u9noYu1HqL8JE5R+VirEys0Eiq8yJFgEpi/FTQxv4kzO0aOKzQhcU79/hv8AzFCRhpuTCP7ZbxX9A9auymtiMfIESaZzErwZbChU1s5P/jeAPSJ0EoJKzcF/P5qgYcjNqkX8/mqBhyM2rcs8buZ21Tjz+aoN3M7apx5/NQMqMPo7VJuPI7aoGH0dqk3HkdtQIw0ynshS3RwbMmV5nICcgFjg5UhOBIeJNDS68SAvJBtQnKsJ8V4NcNDXRAN4XfNtNb5vlWBlDeGxGiIDXYWn3s80t9faUWhb2GGZcguMhEEzWAmHCZJskSJK8fLMJjy1z7QbRJxlYL5BAW5OeJERRYWke9HAgjvtStHoD3Pe4xAC50/gzxWjjakXEX1ehlo8Zr2hzCCDVtHKrHqdtQfJ8WJDDGlzXCsG8AgyLz87WjJ6nbUbFGOlXHl81KsUWvMzMmUgfmtTVSrjy+aleK219hvJBs4rdafgzycGtnI3ewzbwyPwP9SBhHc5RvIfhn8j0CC6MPac75Oy5l9wUbxbetQpzL7go3i29ahagLPZWvo313oUgp+7K19G+u9CkFADdmd3LSPDf/RhJpg8EJTzQae1qRIgb9+E/wCDC1hM8Fjqo3w+z/8AS8nN3s9DF2omi8OJyj8rEFpcRoe4OLRv33kfO0ozQwa8SZnaMJd6zWqZYG9b4fmvQjC6mwLEjQ5HfMuOLdCIZMcCIxBBFQXW4PWlSBvHeC7YUf8A4X0D+VNlZH4MQv5/NUDDkZtUi/n81Q3DkZtW4zxu5nbVOPP5qg3cztqnHn81Ayow+jtUm48jtqgYfR2qTceR21AgTMTdPjv/ADuXg4aQsGXQYb2ljnAOMQmwEAmRvLbLS5acKK98OMQ9xLYc2ya02k6m2qdDYaktgmIg0jpC8XjEjpQhlMc4gVzaWgiq2cpidzZhXpdIeyLEbXIAdvZtbaKrdLbcUdNh1EEybWeHD/MEWPU7ahmS6LWYx7nOJrVsAJh5lZVBwCKHqdtTSod2Y6VceXzUtu77lP5QmSlXHl81Lbu+5eoJvgyycGpnNwIfhn8j0BCPZzcCH4Z/I9AQunD2HOzsuZfcFG8W3rUKcy+4KN4tvWoWoCz2Vr6N9d6FIKfuytfRvrvQpBQA3Zndy0jw3/0YSaIPBCQMiZfECFFhkcNxM6rjYYbG4eCi7c+GgcH8D152XFNybSOyGSKikMtF+Eico/KxZqTRg8SdO+dhkZyIw5ShGQMrOpG6OhwnOkRWlMSNUSADgJ3Ix77/AC8Tpb61HSn6MZO3ZqOyLDIkS+2zhlbUcAQ3aA13MJFeO64UeJ0tSxlHOqEXlrxEaWV2kVS6T2kjFsgQRfbq10sUm90KwvEpwEqtszZfI2S3sgS/6IKvRS6RrjiyskZaxMy6UvjOOjtite0xJScHmo4l1gqzJEzbNbcLOuE5zWMDiXGG0b14m4uAA4OkgLocX4RopLyw0ep21Tjz+ariiRJWwnzk7AYnlVu1Ik/gn36BolpU6X6K1L2YBh9HapNx5HbVo5Wyp2tUEZjm1+DY4zqyrcEGUqwWmM76PK99x/hvx5k9L9BqXsOG/n6lUYfR2oK/PGj4F5txhxBh4JRPJVINIh7pDhuLLACAb2kh1jgLktL9BqXsznqdtVsefqVzQ4nyT7nYDE8qiLAiNBO5PsmbsJc6el+hWvZjbh9FQep21A4WeUAynXAk25jz5oVjnfR9MTH+G/E8iWh+h6l7C9KuPL5qW399yn8oW3Hzto5BkX3/ACbtEtCCuy1D33Dt+Y7QEOLrgzyNNGTOfgQ/DP5HoCEUy1lNkUMDK1jiTNpFlVwx1kIWF0Yk1HcwZ2XMvuCjeLb1qFOZfcFG8W3rULQBZ7K19G+u9CkFdry3m3BpdTd2uNStVqvc3hVZ8EifBCF+5vQ+JE+9ietAHKF5dX9zeh8SJ97E9a97m9D4kT72J60AA+xlQw9sckyk5mDT3p0gp3/ZbdP4WfpWtknNiDRg4QK7a5Bd744zIsHCJW/2r89/2igDA/JLSCJ36GsHmrjGVWyjxhojRh/7H6F27tX57/tIDG7HtEe5znNiEuc5x99iWlxJJv0koA5KtrJLZ0iANMaD/UZpXTfc3ofEifexPWskDsfURjmua2IHNc1wO6xLC0gg36QEAFmZKaABM2DFrPLvVP7Lbp/Cz9Kzdq/Pf9or3avz3/aKAOe9k2iBho8jfu2DRduN0gEkrs+Vs1YNJq7vXdUrVffHCVaU+CRxR0If7m9D4kT72J60AcoXTOx5QA6hhxPfxRc098dIK2/c3ofEifexPWi+TMgw6PD3OCXtaCTKu42kzNptQBk/ZjdP4WfpWCnZLbub7TY0mxrBcD81bvavz3/aKh9CBBBc+REjvjigDgsLgt5BsCuurjsb0IWVIln+rE9an3OKHxIn3sT1oA5OvLrHucUPiRPvYnrXvc4ofEifexPWgDk68F1j3OKHxIn3sT1r3ucUPiRPvYnrQBu5l9wUbxbetQieT6AyDDZChghjAGtBJJkNZtK8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5324" name="Picture 28" descr="http://images02.olx.pl/ui/11/12/32/1296140387_161471032_1-Ul-Zamkowa-Stan-deweloperski-Stare-Mias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976" y="928670"/>
            <a:ext cx="3429024" cy="4389598"/>
          </a:xfrm>
          <a:prstGeom prst="rect">
            <a:avLst/>
          </a:prstGeom>
          <a:noFill/>
        </p:spPr>
      </p:pic>
      <p:sp>
        <p:nvSpPr>
          <p:cNvPr id="18" name="pole tekstowe 17"/>
          <p:cNvSpPr txBox="1"/>
          <p:nvPr/>
        </p:nvSpPr>
        <p:spPr>
          <a:xfrm>
            <a:off x="0" y="142852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8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Wychodząc od stanu PROJEKTOWEGO</a:t>
            </a:r>
            <a:endParaRPr lang="pl-PL" sz="3800" b="1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0" y="535782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służymy Ci doradztwem </a:t>
            </a:r>
          </a:p>
          <a:p>
            <a:pPr algn="ctr"/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pomocą w aranżacji wnętrz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static.pl.groupon-content.net/18/56/13130018656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5572132" cy="39642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30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encrypted-tbn3.gstatic.com/images?q=tbn:ANd9GcT6jEPxDnhm7XIpyuADOe4LzxsCYzLI_mvSbWwumCWqmEAAySA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43174" cy="4000504"/>
          </a:xfrm>
          <a:prstGeom prst="rect">
            <a:avLst/>
          </a:prstGeom>
          <a:noFill/>
        </p:spPr>
      </p:pic>
      <p:pic>
        <p:nvPicPr>
          <p:cNvPr id="3080" name="Picture 8" descr="https://encrypted-tbn3.gstatic.com/images?q=tbn:ANd9GcS4JbpVHocL9j-zyAVH7kE4DnsNcWzcnz8BfWuBwDvahHbzEsWN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0"/>
            <a:ext cx="3214677" cy="2621021"/>
          </a:xfrm>
          <a:prstGeom prst="rect">
            <a:avLst/>
          </a:prstGeom>
          <a:noFill/>
        </p:spPr>
      </p:pic>
      <p:pic>
        <p:nvPicPr>
          <p:cNvPr id="3084" name="Picture 12" descr="https://encrypted-tbn3.gstatic.com/images?q=tbn:ANd9GcT6ubTOgPCrw5OuAxrmPSFT_drgfg8BGX6M7_Tf64Qo4uJRKwpTb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42"/>
            <a:ext cx="3719529" cy="2786058"/>
          </a:xfrm>
          <a:prstGeom prst="rect">
            <a:avLst/>
          </a:prstGeom>
          <a:noFill/>
        </p:spPr>
      </p:pic>
      <p:pic>
        <p:nvPicPr>
          <p:cNvPr id="3086" name="Picture 14" descr="C:\Documents and Settings\TADZIU\Pulpit\do prezentacji\dew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145021"/>
            <a:ext cx="4000496" cy="271297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3000364" y="2500306"/>
            <a:ext cx="61436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wykończenie Twojego mieszkania kompleksowo został tylko </a:t>
            </a:r>
            <a:r>
              <a:rPr lang="pl-PL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</a:t>
            </a:r>
            <a:r>
              <a:rPr lang="pl-PL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pl-PL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firmy </a:t>
            </a:r>
            <a:r>
              <a:rPr lang="pl-PL" sz="3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VIZA</a:t>
            </a:r>
            <a:endParaRPr lang="pl-PL" sz="3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643174" y="571480"/>
            <a:ext cx="31432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 </a:t>
            </a:r>
          </a:p>
          <a:p>
            <a:pPr algn="ctr"/>
            <a:r>
              <a:rPr lang="pl-PL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stanu </a:t>
            </a:r>
          </a:p>
          <a:p>
            <a:pPr algn="ctr"/>
            <a:r>
              <a:rPr lang="pl-PL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deweloperskiego</a:t>
            </a:r>
            <a:endParaRPr lang="pl-PL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180</Words>
  <Application>Microsoft Office PowerPoint</Application>
  <PresentationFormat>Pokaz na ekranie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Company>VIZA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PAWEŁ</dc:creator>
  <cp:lastModifiedBy>PAWEŁ</cp:lastModifiedBy>
  <cp:revision>223</cp:revision>
  <dcterms:created xsi:type="dcterms:W3CDTF">2013-02-21T12:33:06Z</dcterms:created>
  <dcterms:modified xsi:type="dcterms:W3CDTF">2013-03-15T12:10:34Z</dcterms:modified>
</cp:coreProperties>
</file>