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15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6C57BF-625E-5C7B-1D21-6C74C2B91B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A5E5330-7AED-61A9-960F-B6A6B8735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09030A1-CA6A-957D-A244-B7D26A0E1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0941-7099-4AE6-8368-FB39A5E7D8BE}" type="datetimeFigureOut">
              <a:rPr lang="pl-PL" smtClean="0"/>
              <a:t>12.05.2023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4F61442-2BAF-445C-2E1D-66BEFE22C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18D0E5E-1D0D-85E9-3329-37F8AD875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9527-B173-4606-9F60-DB14E0305C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8513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34F99B-D1F3-CFC3-D527-E7BB5D015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316B0A7-32CC-FE94-2037-71A67F7B98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5CDA654-1176-9325-748E-D658053E3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0941-7099-4AE6-8368-FB39A5E7D8BE}" type="datetimeFigureOut">
              <a:rPr lang="pl-PL" smtClean="0"/>
              <a:t>12.05.2023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4018085-47D9-56CF-BB61-2935AC496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2C5C957-B933-4383-5228-506047760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9527-B173-4606-9F60-DB14E0305C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464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8B78AE8-4536-401F-F246-081A8CDDD5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F8C43A1-5013-20CC-9417-6D3E2012D2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E93C3CE-F481-A5BA-139D-29286ACCC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0941-7099-4AE6-8368-FB39A5E7D8BE}" type="datetimeFigureOut">
              <a:rPr lang="pl-PL" smtClean="0"/>
              <a:t>12.05.2023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6932FD8-98DA-1974-AAEA-F51A64FEC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35741DB-1034-831B-D0B7-5732C75CC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9527-B173-4606-9F60-DB14E0305C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085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C884FB-3020-F1E8-67C8-63E6C19F0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23338B-6962-E2B7-C3D6-AF5D218A4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2AE40FA-3E7D-86AE-F65D-F68F26A36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0941-7099-4AE6-8368-FB39A5E7D8BE}" type="datetimeFigureOut">
              <a:rPr lang="pl-PL" smtClean="0"/>
              <a:t>12.05.2023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9EDD695-31DD-7646-ABBB-5F7774AB1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886278B-1CF4-B16A-2F3E-2DDA94151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9527-B173-4606-9F60-DB14E0305C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7444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AAB2D0-F2A1-41CB-8DBF-C45EFEC18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B290AC4-19F0-3671-E0E3-84B63B223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5EBB2FB-022C-9177-AF31-D657B34D6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0941-7099-4AE6-8368-FB39A5E7D8BE}" type="datetimeFigureOut">
              <a:rPr lang="pl-PL" smtClean="0"/>
              <a:t>12.05.2023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EF94D71-023A-727E-7F23-1B31EEF33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2254475-3488-C0AF-94B9-952032179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9527-B173-4606-9F60-DB14E0305C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910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206C6D-FECD-5C79-43DA-E6ABF1815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C9209E-BBB3-2D6B-8DCF-6D4A82F035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EE1F995-9F54-BB6C-ABBE-24A9715D9A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92F5B4E-7F15-3F44-717A-D86CB55EB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0941-7099-4AE6-8368-FB39A5E7D8BE}" type="datetimeFigureOut">
              <a:rPr lang="pl-PL" smtClean="0"/>
              <a:t>12.05.2023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6AA6BD1-677C-5CAD-0ACF-732469EF2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4AE8114-7FFB-FE83-7232-F544AD367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9527-B173-4606-9F60-DB14E0305C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703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34B991-8C96-24C9-89B1-70ACECACC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B3A5001-4C52-ABE3-A980-F407A3C79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3398EE7-7FF9-CA6B-6FDA-42B5ADA08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9E1E27B-64F8-1B6D-7631-791AA6118C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C7277EA-AC67-8D8F-441C-ABA8852623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1913178-8FA1-8DAB-F9C5-9BC7525ED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0941-7099-4AE6-8368-FB39A5E7D8BE}" type="datetimeFigureOut">
              <a:rPr lang="pl-PL" smtClean="0"/>
              <a:t>12.05.2023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A73AA97-328F-ACB1-BDC8-4E07CD557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47C86E4-9880-6F1A-63E5-6B3D84D06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9527-B173-4606-9F60-DB14E0305C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9339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A3C016-CDA5-E58C-4BDE-06FA7E243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6BF33B9-E599-5861-7F2F-07E6944F1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0941-7099-4AE6-8368-FB39A5E7D8BE}" type="datetimeFigureOut">
              <a:rPr lang="pl-PL" smtClean="0"/>
              <a:t>12.05.2023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A892FCE-5EC0-D03D-377C-3183ED493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518E1BB-CAF6-014B-D55B-E26B93895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9527-B173-4606-9F60-DB14E0305C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335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01DB685-4BCB-E04E-92FB-74A6E30B9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0941-7099-4AE6-8368-FB39A5E7D8BE}" type="datetimeFigureOut">
              <a:rPr lang="pl-PL" smtClean="0"/>
              <a:t>12.05.2023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4937D8E-8B31-7B28-BBB6-6D8F0C4E5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DC1599E-EC59-DDA9-BDCA-327804767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9527-B173-4606-9F60-DB14E0305C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7351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BDFCCB-03C0-24B8-AF97-980AEB09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6EA965-2B2F-8BC1-761F-ADA694A77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C7C2025-EE9F-76FA-F8F7-B6448F1027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368885C-E420-8682-BC5D-2410EF6C6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0941-7099-4AE6-8368-FB39A5E7D8BE}" type="datetimeFigureOut">
              <a:rPr lang="pl-PL" smtClean="0"/>
              <a:t>12.05.2023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E1B22B3-0734-0367-FDD7-B2D3AF93C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71E1614-371E-68D0-914A-7A33321E9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9527-B173-4606-9F60-DB14E0305C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0707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5C9EDB-2C9C-078B-72C5-7CA32D410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63CFAF6-DD6F-1328-3BDA-FABCDDA768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6FAE84A-3BCD-7771-D902-0CF1BA9268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2CC4EE6-93E4-C9BA-2A3C-DD52C659A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0941-7099-4AE6-8368-FB39A5E7D8BE}" type="datetimeFigureOut">
              <a:rPr lang="pl-PL" smtClean="0"/>
              <a:t>12.05.2023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FD6F18D-2C14-6D0F-97DA-6698D746D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AFC027C-C04D-F5DF-8FBA-C61EBE1E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9527-B173-4606-9F60-DB14E0305C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4789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1D5EF03-A1AA-6106-9197-8C6E6EC88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61DF826-57C5-A286-613E-A750DE896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CFF57A9-8907-2CA3-0A7B-448BEF403D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A0941-7099-4AE6-8368-FB39A5E7D8BE}" type="datetimeFigureOut">
              <a:rPr lang="pl-PL" smtClean="0"/>
              <a:t>12.05.2023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C70C08C-9401-1224-6270-B6D134F6DC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3BEECBB-F42C-2187-F78E-4C339957C6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C9527-B173-4606-9F60-DB14E0305C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5422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A93CFE-F6A5-63EF-8525-C9AC487C43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   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6FE763A-66AC-D40B-2FE9-63F9228A22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   </a:t>
            </a:r>
          </a:p>
        </p:txBody>
      </p:sp>
      <p:pic>
        <p:nvPicPr>
          <p:cNvPr id="1026" name="Picture 2" descr="Frez HS/HW do produkcji listew przypodłogowych - ZPH FREZWID">
            <a:extLst>
              <a:ext uri="{FF2B5EF4-FFF2-40B4-BE49-F238E27FC236}">
                <a16:creationId xmlns:a16="http://schemas.microsoft.com/office/drawing/2014/main" id="{F59BBC2C-02D4-630C-8610-5B97BD909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71500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22939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Panoramiczny</PresentationFormat>
  <Paragraphs>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Poddębniak Wojciech</dc:creator>
  <cp:lastModifiedBy>Poddębniak Wojciech</cp:lastModifiedBy>
  <cp:revision>1</cp:revision>
  <dcterms:created xsi:type="dcterms:W3CDTF">2023-05-12T09:38:07Z</dcterms:created>
  <dcterms:modified xsi:type="dcterms:W3CDTF">2023-05-12T09:38:27Z</dcterms:modified>
</cp:coreProperties>
</file>